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slideLayouts/slideLayout28.xml" ContentType="application/vnd.openxmlformats-officedocument.presentationml.slideLayout+xml"/>
  <Override PartName="/ppt/theme/theme28.xml" ContentType="application/vnd.openxmlformats-officedocument.theme+xml"/>
  <Override PartName="/ppt/slideLayouts/slideLayout29.xml" ContentType="application/vnd.openxmlformats-officedocument.presentationml.slideLayout+xml"/>
  <Override PartName="/ppt/theme/theme29.xml" ContentType="application/vnd.openxmlformats-officedocument.theme+xml"/>
  <Override PartName="/ppt/slideLayouts/slideLayout30.xml" ContentType="application/vnd.openxmlformats-officedocument.presentationml.slideLayout+xml"/>
  <Override PartName="/ppt/theme/theme30.xml" ContentType="application/vnd.openxmlformats-officedocument.theme+xml"/>
  <Override PartName="/ppt/slideLayouts/slideLayout31.xml" ContentType="application/vnd.openxmlformats-officedocument.presentationml.slideLayout+xml"/>
  <Override PartName="/ppt/theme/theme31.xml" ContentType="application/vnd.openxmlformats-officedocument.theme+xml"/>
  <Override PartName="/ppt/slideLayouts/slideLayout32.xml" ContentType="application/vnd.openxmlformats-officedocument.presentationml.slideLayout+xml"/>
  <Override PartName="/ppt/theme/theme32.xml" ContentType="application/vnd.openxmlformats-officedocument.theme+xml"/>
  <Override PartName="/ppt/slideLayouts/slideLayout33.xml" ContentType="application/vnd.openxmlformats-officedocument.presentationml.slideLayout+xml"/>
  <Override PartName="/ppt/theme/theme33.xml" ContentType="application/vnd.openxmlformats-officedocument.theme+xml"/>
  <Override PartName="/ppt/slideLayouts/slideLayout34.xml" ContentType="application/vnd.openxmlformats-officedocument.presentationml.slideLayout+xml"/>
  <Override PartName="/ppt/theme/theme34.xml" ContentType="application/vnd.openxmlformats-officedocument.theme+xml"/>
  <Override PartName="/ppt/slideLayouts/slideLayout35.xml" ContentType="application/vnd.openxmlformats-officedocument.presentationml.slideLayout+xml"/>
  <Override PartName="/ppt/theme/theme35.xml" ContentType="application/vnd.openxmlformats-officedocument.theme+xml"/>
  <Override PartName="/ppt/slideLayouts/slideLayout36.xml" ContentType="application/vnd.openxmlformats-officedocument.presentationml.slideLayout+xml"/>
  <Override PartName="/ppt/theme/theme36.xml" ContentType="application/vnd.openxmlformats-officedocument.theme+xml"/>
  <Override PartName="/ppt/theme/theme3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 id="2147483684" r:id="rId19"/>
    <p:sldMasterId id="2147483686" r:id="rId20"/>
    <p:sldMasterId id="2147483688" r:id="rId21"/>
    <p:sldMasterId id="2147483690" r:id="rId22"/>
    <p:sldMasterId id="2147483692" r:id="rId23"/>
    <p:sldMasterId id="2147483694" r:id="rId24"/>
    <p:sldMasterId id="2147483696" r:id="rId25"/>
    <p:sldMasterId id="2147483698" r:id="rId26"/>
    <p:sldMasterId id="2147483700" r:id="rId27"/>
    <p:sldMasterId id="2147483702" r:id="rId28"/>
    <p:sldMasterId id="2147483704" r:id="rId29"/>
    <p:sldMasterId id="2147483706" r:id="rId30"/>
    <p:sldMasterId id="2147483708" r:id="rId31"/>
    <p:sldMasterId id="2147483710" r:id="rId32"/>
    <p:sldMasterId id="2147483712" r:id="rId33"/>
    <p:sldMasterId id="2147483714" r:id="rId34"/>
    <p:sldMasterId id="2147483716" r:id="rId35"/>
    <p:sldMasterId id="2147483718" r:id="rId36"/>
  </p:sldMasterIdLst>
  <p:notesMasterIdLst>
    <p:notesMasterId r:id="rId53"/>
  </p:notesMasterIdLst>
  <p:sldIdLst>
    <p:sldId id="256" r:id="rId37"/>
    <p:sldId id="257" r:id="rId38"/>
    <p:sldId id="258" r:id="rId39"/>
    <p:sldId id="259" r:id="rId40"/>
    <p:sldId id="260" r:id="rId41"/>
    <p:sldId id="261" r:id="rId42"/>
    <p:sldId id="262" r:id="rId43"/>
    <p:sldId id="263" r:id="rId44"/>
    <p:sldId id="264" r:id="rId45"/>
    <p:sldId id="265" r:id="rId46"/>
    <p:sldId id="266" r:id="rId47"/>
    <p:sldId id="267" r:id="rId48"/>
    <p:sldId id="268" r:id="rId49"/>
    <p:sldId id="269" r:id="rId50"/>
    <p:sldId id="270" r:id="rId51"/>
    <p:sldId id="271" r:id="rId52"/>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6.xml"/><Relationship Id="rId47" Type="http://schemas.openxmlformats.org/officeDocument/2006/relationships/slide" Target="slides/slide11.xml"/><Relationship Id="rId50" Type="http://schemas.openxmlformats.org/officeDocument/2006/relationships/slide" Target="slides/slide14.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2.xml"/><Relationship Id="rId46"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1.xml"/><Relationship Id="rId40" Type="http://schemas.openxmlformats.org/officeDocument/2006/relationships/slide" Target="slides/slide4.xml"/><Relationship Id="rId45" Type="http://schemas.openxmlformats.org/officeDocument/2006/relationships/slide" Target="slides/slide9.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3.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8.xml"/><Relationship Id="rId52"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7.xml"/><Relationship Id="rId48" Type="http://schemas.openxmlformats.org/officeDocument/2006/relationships/slide" Target="slides/slide12.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1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3"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pPr algn="ctr"/>
            <a:r>
              <a:rPr lang="it-IT" sz="4400" b="0" strike="noStrike" spc="-1">
                <a:solidFill>
                  <a:srgbClr val="000000"/>
                </a:solidFill>
                <a:latin typeface="Arial"/>
              </a:rPr>
              <a:t>Fai clic per spostare la diapositiva</a:t>
            </a:r>
          </a:p>
        </p:txBody>
      </p:sp>
      <p:sp>
        <p:nvSpPr>
          <p:cNvPr id="76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it-IT" sz="2000" b="0" strike="noStrike" spc="-1">
                <a:solidFill>
                  <a:srgbClr val="000000"/>
                </a:solidFill>
                <a:latin typeface="Arial"/>
              </a:rPr>
              <a:t>Fai clic per modificare il formato delle note</a:t>
            </a:r>
          </a:p>
        </p:txBody>
      </p:sp>
      <p:sp>
        <p:nvSpPr>
          <p:cNvPr id="76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it-IT" sz="1400" b="0" strike="noStrike" spc="-1">
                <a:solidFill>
                  <a:srgbClr val="000000"/>
                </a:solidFill>
                <a:latin typeface="Times New Roman"/>
              </a:rPr>
              <a:t>&lt;intestazione&gt;</a:t>
            </a:r>
          </a:p>
        </p:txBody>
      </p:sp>
      <p:sp>
        <p:nvSpPr>
          <p:cNvPr id="766" name="PlaceHolder 4"/>
          <p:cNvSpPr>
            <a:spLocks noGrp="1"/>
          </p:cNvSpPr>
          <p:nvPr>
            <p:ph type="dt" idx="34"/>
          </p:nvPr>
        </p:nvSpPr>
        <p:spPr>
          <a:xfrm>
            <a:off x="4278960" y="0"/>
            <a:ext cx="3280680" cy="534240"/>
          </a:xfrm>
          <a:prstGeom prst="rect">
            <a:avLst/>
          </a:prstGeom>
          <a:noFill/>
          <a:ln w="0">
            <a:noFill/>
          </a:ln>
        </p:spPr>
        <p:txBody>
          <a:bodyPr lIns="0" tIns="0" rIns="0" bIns="0" anchor="t">
            <a:noAutofit/>
          </a:bodyPr>
          <a:lstStyle>
            <a:lvl1pPr indent="0" algn="r">
              <a:buNone/>
              <a:defRPr lang="it-IT" sz="1400" b="0" strike="noStrike" spc="-1">
                <a:solidFill>
                  <a:srgbClr val="000000"/>
                </a:solidFill>
                <a:latin typeface="Times New Roman"/>
              </a:defRPr>
            </a:lvl1pPr>
          </a:lstStyle>
          <a:p>
            <a:pPr indent="0" algn="r">
              <a:buNone/>
            </a:pPr>
            <a:r>
              <a:rPr lang="it-IT" sz="1400" b="0" strike="noStrike" spc="-1">
                <a:solidFill>
                  <a:srgbClr val="000000"/>
                </a:solidFill>
                <a:latin typeface="Times New Roman"/>
              </a:rPr>
              <a:t>&lt;data/ora&gt;</a:t>
            </a:r>
          </a:p>
        </p:txBody>
      </p:sp>
      <p:sp>
        <p:nvSpPr>
          <p:cNvPr id="767" name="PlaceHolder 5"/>
          <p:cNvSpPr>
            <a:spLocks noGrp="1"/>
          </p:cNvSpPr>
          <p:nvPr>
            <p:ph type="ftr" idx="35"/>
          </p:nvPr>
        </p:nvSpPr>
        <p:spPr>
          <a:xfrm>
            <a:off x="0" y="10157400"/>
            <a:ext cx="3280680" cy="534240"/>
          </a:xfrm>
          <a:prstGeom prst="rect">
            <a:avLst/>
          </a:prstGeom>
          <a:noFill/>
          <a:ln w="0">
            <a:noFill/>
          </a:ln>
        </p:spPr>
        <p:txBody>
          <a:bodyPr lIns="0" tIns="0" rIns="0" bIns="0" anchor="b">
            <a:noAutofit/>
          </a:bodyPr>
          <a:lstStyle>
            <a:lvl1pPr indent="0">
              <a:buNone/>
              <a:defRPr lang="it-IT" sz="1400" b="0" strike="noStrike" spc="-1">
                <a:solidFill>
                  <a:srgbClr val="000000"/>
                </a:solidFill>
                <a:latin typeface="Times New Roman"/>
              </a:defRPr>
            </a:lvl1pPr>
          </a:lstStyle>
          <a:p>
            <a:pPr indent="0">
              <a:buNone/>
            </a:pPr>
            <a:r>
              <a:rPr lang="it-IT" sz="1400" b="0" strike="noStrike" spc="-1">
                <a:solidFill>
                  <a:srgbClr val="000000"/>
                </a:solidFill>
                <a:latin typeface="Times New Roman"/>
              </a:rPr>
              <a:t>&lt;piè di pagina&gt;</a:t>
            </a:r>
          </a:p>
        </p:txBody>
      </p:sp>
      <p:sp>
        <p:nvSpPr>
          <p:cNvPr id="768" name="PlaceHolder 6"/>
          <p:cNvSpPr>
            <a:spLocks noGrp="1"/>
          </p:cNvSpPr>
          <p:nvPr>
            <p:ph type="sldNum" idx="36"/>
          </p:nvPr>
        </p:nvSpPr>
        <p:spPr>
          <a:xfrm>
            <a:off x="4278960" y="10157400"/>
            <a:ext cx="3280680" cy="534240"/>
          </a:xfrm>
          <a:prstGeom prst="rect">
            <a:avLst/>
          </a:prstGeom>
          <a:noFill/>
          <a:ln w="0">
            <a:noFill/>
          </a:ln>
        </p:spPr>
        <p:txBody>
          <a:bodyPr lIns="0" tIns="0" rIns="0" bIns="0" anchor="b">
            <a:noAutofit/>
          </a:bodyPr>
          <a:lstStyle>
            <a:lvl1pPr indent="0" algn="r">
              <a:buNone/>
              <a:defRPr lang="it-IT" sz="1400" b="0" strike="noStrike" spc="-1">
                <a:solidFill>
                  <a:srgbClr val="000000"/>
                </a:solidFill>
                <a:latin typeface="Times New Roman"/>
              </a:defRPr>
            </a:lvl1pPr>
          </a:lstStyle>
          <a:p>
            <a:pPr indent="0" algn="r">
              <a:buNone/>
            </a:pPr>
            <a:fld id="{1AC786CD-90F9-4EED-B435-D678D7BD7FEA}" type="slidenum">
              <a:rPr lang="it-IT" sz="1400" b="0" strike="noStrike" spc="-1">
                <a:solidFill>
                  <a:srgbClr val="000000"/>
                </a:solidFill>
                <a:latin typeface="Times New Roman"/>
              </a:rPr>
              <a:t>‹N›</a:t>
            </a:fld>
            <a:endParaRPr lang="it-IT"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 name="PlaceHolder 1"/>
          <p:cNvSpPr>
            <a:spLocks noGrp="1"/>
          </p:cNvSpPr>
          <p:nvPr>
            <p:ph type="sldNum" idx="38"/>
          </p:nvPr>
        </p:nvSpPr>
        <p:spPr>
          <a:xfrm>
            <a:off x="0" y="0"/>
            <a:ext cx="0" cy="0"/>
          </a:xfrm>
          <a:prstGeom prst="rect">
            <a:avLst/>
          </a:prstGeom>
          <a:noFill/>
          <a:ln w="0">
            <a:noFill/>
          </a:ln>
        </p:spPr>
        <p:txBody>
          <a:bodyPr lIns="90000" tIns="-45000" rIns="90000" bIns="-45000" anchor="t">
            <a:noAutofit/>
          </a:bodyPr>
          <a:lstStyle>
            <a:lvl1pPr indent="0" algn="r" defTabSz="449280">
              <a:lnSpc>
                <a:spcPct val="100000"/>
              </a:lnSpc>
              <a:buNone/>
              <a:tabLst>
                <a:tab pos="0" algn="l"/>
              </a:tabLst>
              <a:defRPr lang="it-IT" sz="1400" b="0" strike="noStrike" spc="-1">
                <a:solidFill>
                  <a:srgbClr val="000000"/>
                </a:solidFill>
                <a:latin typeface="Times New Roman"/>
                <a:ea typeface="Arial Unicode MS"/>
              </a:defRPr>
            </a:lvl1pPr>
          </a:lstStyle>
          <a:p>
            <a:pPr indent="0" algn="r" defTabSz="449280">
              <a:lnSpc>
                <a:spcPct val="100000"/>
              </a:lnSpc>
              <a:buNone/>
              <a:tabLst>
                <a:tab pos="0" algn="l"/>
              </a:tabLst>
            </a:pPr>
            <a:fld id="{4226B408-DDDA-4EEF-AF1C-AC7023005700}" type="slidenum">
              <a:rPr lang="it-IT" sz="1400" b="0" strike="noStrike" spc="-1">
                <a:solidFill>
                  <a:srgbClr val="000000"/>
                </a:solidFill>
                <a:latin typeface="Times New Roman"/>
                <a:ea typeface="Arial Unicode MS"/>
              </a:rPr>
              <a:t>1</a:t>
            </a:fld>
            <a:endParaRPr lang="it-IT" sz="1400" b="0" strike="noStrike" spc="-1">
              <a:solidFill>
                <a:srgbClr val="000000"/>
              </a:solidFill>
              <a:latin typeface="Times New Roman"/>
            </a:endParaRPr>
          </a:p>
        </p:txBody>
      </p:sp>
      <p:sp>
        <p:nvSpPr>
          <p:cNvPr id="838" name="Text Box 1"/>
          <p:cNvSpPr/>
          <p:nvPr/>
        </p:nvSpPr>
        <p:spPr>
          <a:xfrm>
            <a:off x="4278240" y="10156680"/>
            <a:ext cx="3280680" cy="534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defTabSz="449280">
              <a:lnSpc>
                <a:spcPct val="100000"/>
              </a:lnSpc>
              <a:tabLst>
                <a:tab pos="0" algn="l"/>
              </a:tabLst>
            </a:pPr>
            <a:fld id="{F437A0C2-BF59-42D0-BA89-596536342633}" type="slidenum">
              <a:rPr lang="it-IT" sz="1400" b="0" strike="noStrike" spc="-1">
                <a:solidFill>
                  <a:srgbClr val="000000"/>
                </a:solidFill>
                <a:latin typeface="Times New Roman"/>
                <a:ea typeface="Arial Unicode MS"/>
              </a:rPr>
              <a:t>1</a:t>
            </a:fld>
            <a:endParaRPr lang="it-IT" sz="1400" b="0" strike="noStrike" spc="-1">
              <a:solidFill>
                <a:srgbClr val="000000"/>
              </a:solidFill>
              <a:latin typeface="Arial"/>
            </a:endParaRPr>
          </a:p>
        </p:txBody>
      </p:sp>
      <p:sp>
        <p:nvSpPr>
          <p:cNvPr id="839" name="PlaceHolder 2"/>
          <p:cNvSpPr>
            <a:spLocks noGrp="1" noRot="1" noChangeAspect="1"/>
          </p:cNvSpPr>
          <p:nvPr>
            <p:ph type="sldImg"/>
          </p:nvPr>
        </p:nvSpPr>
        <p:spPr>
          <a:xfrm>
            <a:off x="217440" y="812880"/>
            <a:ext cx="7122240" cy="4007880"/>
          </a:xfrm>
          <a:prstGeom prst="rect">
            <a:avLst/>
          </a:prstGeom>
          <a:ln w="0">
            <a:noFill/>
          </a:ln>
        </p:spPr>
      </p:sp>
      <p:sp>
        <p:nvSpPr>
          <p:cNvPr id="840" name="PlaceHolder 3"/>
          <p:cNvSpPr>
            <a:spLocks noGrp="1"/>
          </p:cNvSpPr>
          <p:nvPr>
            <p:ph type="body"/>
          </p:nvPr>
        </p:nvSpPr>
        <p:spPr>
          <a:xfrm>
            <a:off x="755640" y="5078520"/>
            <a:ext cx="6047640" cy="4811040"/>
          </a:xfrm>
          <a:prstGeom prst="rect">
            <a:avLst/>
          </a:prstGeom>
          <a:noFill/>
          <a:ln w="0">
            <a:noFill/>
          </a:ln>
        </p:spPr>
        <p:txBody>
          <a:bodyPr lIns="91440" tIns="91440" rIns="91440" bIns="91440" anchor="ctr">
            <a:noAutofit/>
          </a:bodyPr>
          <a:lstStyle/>
          <a:p>
            <a:pPr marL="216000" indent="-216000">
              <a:buNone/>
            </a:pPr>
            <a:endParaRPr lang="it-IT" sz="1800" b="0" strike="noStrike" spc="-1">
              <a:solidFill>
                <a:srgbClr val="000000"/>
              </a:solidFill>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 name="PlaceHolder 1"/>
          <p:cNvSpPr>
            <a:spLocks noGrp="1"/>
          </p:cNvSpPr>
          <p:nvPr>
            <p:ph type="sldNum" idx="47"/>
          </p:nvPr>
        </p:nvSpPr>
        <p:spPr>
          <a:xfrm>
            <a:off x="0" y="0"/>
            <a:ext cx="0" cy="0"/>
          </a:xfrm>
          <a:prstGeom prst="rect">
            <a:avLst/>
          </a:prstGeom>
          <a:noFill/>
          <a:ln w="0">
            <a:noFill/>
          </a:ln>
        </p:spPr>
        <p:txBody>
          <a:bodyPr lIns="90000" tIns="-45000" rIns="90000" bIns="-45000" anchor="t">
            <a:noAutofit/>
          </a:bodyPr>
          <a:lstStyle>
            <a:lvl1pPr indent="0" algn="r" defTabSz="449280">
              <a:lnSpc>
                <a:spcPct val="100000"/>
              </a:lnSpc>
              <a:buNone/>
              <a:tabLst>
                <a:tab pos="0" algn="l"/>
              </a:tabLst>
              <a:defRPr lang="it-IT" sz="1400" b="0" strike="noStrike" spc="-1">
                <a:solidFill>
                  <a:srgbClr val="000000"/>
                </a:solidFill>
                <a:latin typeface="Times New Roman"/>
                <a:ea typeface="Arial Unicode MS"/>
              </a:defRPr>
            </a:lvl1pPr>
          </a:lstStyle>
          <a:p>
            <a:pPr indent="0" algn="r" defTabSz="449280">
              <a:lnSpc>
                <a:spcPct val="100000"/>
              </a:lnSpc>
              <a:buNone/>
              <a:tabLst>
                <a:tab pos="0" algn="l"/>
              </a:tabLst>
            </a:pPr>
            <a:fld id="{A4CA3A39-1E20-429A-A6B6-3DCBB522FFFA}" type="slidenum">
              <a:rPr lang="it-IT" sz="1400" b="0" strike="noStrike" spc="-1">
                <a:solidFill>
                  <a:srgbClr val="000000"/>
                </a:solidFill>
                <a:latin typeface="Times New Roman"/>
                <a:ea typeface="Arial Unicode MS"/>
              </a:rPr>
              <a:t>10</a:t>
            </a:fld>
            <a:endParaRPr lang="it-IT" sz="1400" b="0" strike="noStrike" spc="-1">
              <a:solidFill>
                <a:srgbClr val="000000"/>
              </a:solidFill>
              <a:latin typeface="Times New Roman"/>
            </a:endParaRPr>
          </a:p>
        </p:txBody>
      </p:sp>
      <p:sp>
        <p:nvSpPr>
          <p:cNvPr id="873" name="Text Box 1"/>
          <p:cNvSpPr/>
          <p:nvPr/>
        </p:nvSpPr>
        <p:spPr>
          <a:xfrm>
            <a:off x="4278240" y="10156680"/>
            <a:ext cx="3280680" cy="534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defTabSz="449280">
              <a:lnSpc>
                <a:spcPct val="100000"/>
              </a:lnSpc>
              <a:tabLst>
                <a:tab pos="0" algn="l"/>
              </a:tabLst>
            </a:pPr>
            <a:fld id="{6D3A11E4-2858-4A99-A123-D60842B6776E}" type="slidenum">
              <a:rPr lang="it-IT" sz="1400" b="0" strike="noStrike" spc="-1">
                <a:solidFill>
                  <a:srgbClr val="000000"/>
                </a:solidFill>
                <a:latin typeface="Times New Roman"/>
                <a:ea typeface="Arial Unicode MS"/>
              </a:rPr>
              <a:t>10</a:t>
            </a:fld>
            <a:endParaRPr lang="it-IT" sz="1400" b="0" strike="noStrike" spc="-1">
              <a:solidFill>
                <a:srgbClr val="000000"/>
              </a:solidFill>
              <a:latin typeface="Arial"/>
            </a:endParaRPr>
          </a:p>
        </p:txBody>
      </p:sp>
      <p:sp>
        <p:nvSpPr>
          <p:cNvPr id="874" name="PlaceHolder 2"/>
          <p:cNvSpPr>
            <a:spLocks noGrp="1" noRot="1" noChangeAspect="1"/>
          </p:cNvSpPr>
          <p:nvPr>
            <p:ph type="sldImg"/>
          </p:nvPr>
        </p:nvSpPr>
        <p:spPr>
          <a:xfrm>
            <a:off x="217440" y="812880"/>
            <a:ext cx="7122240" cy="4007880"/>
          </a:xfrm>
          <a:prstGeom prst="rect">
            <a:avLst/>
          </a:prstGeom>
          <a:ln w="0">
            <a:noFill/>
          </a:ln>
        </p:spPr>
      </p:sp>
      <p:sp>
        <p:nvSpPr>
          <p:cNvPr id="875" name="PlaceHolder 3"/>
          <p:cNvSpPr>
            <a:spLocks noGrp="1"/>
          </p:cNvSpPr>
          <p:nvPr>
            <p:ph type="body"/>
          </p:nvPr>
        </p:nvSpPr>
        <p:spPr>
          <a:xfrm>
            <a:off x="755640" y="5078520"/>
            <a:ext cx="6047640" cy="4811040"/>
          </a:xfrm>
          <a:prstGeom prst="rect">
            <a:avLst/>
          </a:prstGeom>
          <a:noFill/>
          <a:ln w="0">
            <a:noFill/>
          </a:ln>
        </p:spPr>
        <p:txBody>
          <a:bodyPr lIns="91440" tIns="91440" rIns="91440" bIns="91440" anchor="ctr">
            <a:noAutofit/>
          </a:bodyPr>
          <a:lstStyle/>
          <a:p>
            <a:pPr marL="216000" indent="-216000">
              <a:buNone/>
            </a:pPr>
            <a:endParaRPr lang="it-IT" sz="1800" b="0" strike="noStrike" spc="-1">
              <a:solidFill>
                <a:srgbClr val="000000"/>
              </a:solidFill>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 name="PlaceHolder 1"/>
          <p:cNvSpPr>
            <a:spLocks noGrp="1"/>
          </p:cNvSpPr>
          <p:nvPr>
            <p:ph type="sldNum" idx="48"/>
          </p:nvPr>
        </p:nvSpPr>
        <p:spPr>
          <a:xfrm>
            <a:off x="0" y="0"/>
            <a:ext cx="0" cy="0"/>
          </a:xfrm>
          <a:prstGeom prst="rect">
            <a:avLst/>
          </a:prstGeom>
          <a:noFill/>
          <a:ln w="0">
            <a:noFill/>
          </a:ln>
        </p:spPr>
        <p:txBody>
          <a:bodyPr lIns="90000" tIns="-45000" rIns="90000" bIns="-45000" anchor="t">
            <a:noAutofit/>
          </a:bodyPr>
          <a:lstStyle>
            <a:lvl1pPr indent="0" algn="r" defTabSz="449280">
              <a:lnSpc>
                <a:spcPct val="100000"/>
              </a:lnSpc>
              <a:buNone/>
              <a:tabLst>
                <a:tab pos="0" algn="l"/>
              </a:tabLst>
              <a:defRPr lang="it-IT" sz="1400" b="0" strike="noStrike" spc="-1">
                <a:solidFill>
                  <a:srgbClr val="000000"/>
                </a:solidFill>
                <a:latin typeface="Times New Roman"/>
                <a:ea typeface="Arial Unicode MS"/>
              </a:defRPr>
            </a:lvl1pPr>
          </a:lstStyle>
          <a:p>
            <a:pPr indent="0" algn="r" defTabSz="449280">
              <a:lnSpc>
                <a:spcPct val="100000"/>
              </a:lnSpc>
              <a:buNone/>
              <a:tabLst>
                <a:tab pos="0" algn="l"/>
              </a:tabLst>
            </a:pPr>
            <a:fld id="{BAA4FCA8-9AE8-46D7-91FF-88D390E0A93F}" type="slidenum">
              <a:rPr lang="it-IT" sz="1400" b="0" strike="noStrike" spc="-1">
                <a:solidFill>
                  <a:srgbClr val="000000"/>
                </a:solidFill>
                <a:latin typeface="Times New Roman"/>
                <a:ea typeface="Arial Unicode MS"/>
              </a:rPr>
              <a:t>11</a:t>
            </a:fld>
            <a:endParaRPr lang="it-IT" sz="1400" b="0" strike="noStrike" spc="-1">
              <a:solidFill>
                <a:srgbClr val="000000"/>
              </a:solidFill>
              <a:latin typeface="Times New Roman"/>
            </a:endParaRPr>
          </a:p>
        </p:txBody>
      </p:sp>
      <p:sp>
        <p:nvSpPr>
          <p:cNvPr id="877" name="Text Box 1"/>
          <p:cNvSpPr/>
          <p:nvPr/>
        </p:nvSpPr>
        <p:spPr>
          <a:xfrm>
            <a:off x="4278240" y="10156680"/>
            <a:ext cx="3280680" cy="534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defTabSz="449280">
              <a:lnSpc>
                <a:spcPct val="100000"/>
              </a:lnSpc>
              <a:tabLst>
                <a:tab pos="0" algn="l"/>
              </a:tabLst>
            </a:pPr>
            <a:fld id="{C82B88FC-1AFA-49A8-AA95-17B9EA8559A2}" type="slidenum">
              <a:rPr lang="it-IT" sz="1400" b="0" strike="noStrike" spc="-1">
                <a:solidFill>
                  <a:srgbClr val="000000"/>
                </a:solidFill>
                <a:latin typeface="Times New Roman"/>
                <a:ea typeface="Arial Unicode MS"/>
              </a:rPr>
              <a:t>11</a:t>
            </a:fld>
            <a:endParaRPr lang="it-IT" sz="1400" b="0" strike="noStrike" spc="-1">
              <a:solidFill>
                <a:srgbClr val="000000"/>
              </a:solidFill>
              <a:latin typeface="Arial"/>
            </a:endParaRPr>
          </a:p>
        </p:txBody>
      </p:sp>
      <p:sp>
        <p:nvSpPr>
          <p:cNvPr id="878" name="PlaceHolder 2"/>
          <p:cNvSpPr>
            <a:spLocks noGrp="1" noRot="1" noChangeAspect="1"/>
          </p:cNvSpPr>
          <p:nvPr>
            <p:ph type="sldImg"/>
          </p:nvPr>
        </p:nvSpPr>
        <p:spPr>
          <a:xfrm>
            <a:off x="215900" y="812800"/>
            <a:ext cx="7124700" cy="4008438"/>
          </a:xfrm>
          <a:prstGeom prst="rect">
            <a:avLst/>
          </a:prstGeom>
          <a:ln w="0">
            <a:noFill/>
          </a:ln>
        </p:spPr>
      </p:sp>
      <p:sp>
        <p:nvSpPr>
          <p:cNvPr id="879" name="PlaceHolder 3"/>
          <p:cNvSpPr>
            <a:spLocks noGrp="1"/>
          </p:cNvSpPr>
          <p:nvPr>
            <p:ph type="body"/>
          </p:nvPr>
        </p:nvSpPr>
        <p:spPr>
          <a:xfrm>
            <a:off x="755640" y="5078520"/>
            <a:ext cx="6047640" cy="4811040"/>
          </a:xfrm>
          <a:prstGeom prst="rect">
            <a:avLst/>
          </a:prstGeom>
          <a:noFill/>
          <a:ln w="0">
            <a:noFill/>
          </a:ln>
        </p:spPr>
        <p:txBody>
          <a:bodyPr lIns="91440" tIns="91440" rIns="91440" bIns="91440" anchor="ctr">
            <a:noAutofit/>
          </a:bodyPr>
          <a:lstStyle/>
          <a:p>
            <a:pPr marL="216000" indent="-216000">
              <a:buNone/>
            </a:pPr>
            <a:endParaRPr lang="it-IT" sz="1800" b="0" strike="noStrike" spc="-1">
              <a:solidFill>
                <a:srgbClr val="000000"/>
              </a:solidFill>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PlaceHolder 1"/>
          <p:cNvSpPr>
            <a:spLocks noGrp="1"/>
          </p:cNvSpPr>
          <p:nvPr>
            <p:ph type="sldNum" idx="49"/>
          </p:nvPr>
        </p:nvSpPr>
        <p:spPr>
          <a:xfrm>
            <a:off x="0" y="0"/>
            <a:ext cx="0" cy="0"/>
          </a:xfrm>
          <a:prstGeom prst="rect">
            <a:avLst/>
          </a:prstGeom>
          <a:noFill/>
          <a:ln w="0">
            <a:noFill/>
          </a:ln>
        </p:spPr>
        <p:txBody>
          <a:bodyPr lIns="90000" tIns="-45000" rIns="90000" bIns="-45000" anchor="t">
            <a:noAutofit/>
          </a:bodyPr>
          <a:lstStyle>
            <a:lvl1pPr indent="0" algn="r" defTabSz="449280">
              <a:lnSpc>
                <a:spcPct val="100000"/>
              </a:lnSpc>
              <a:buNone/>
              <a:tabLst>
                <a:tab pos="0" algn="l"/>
              </a:tabLst>
              <a:defRPr lang="it-IT" sz="1400" b="0" strike="noStrike" spc="-1">
                <a:solidFill>
                  <a:srgbClr val="000000"/>
                </a:solidFill>
                <a:latin typeface="Times New Roman"/>
                <a:ea typeface="Arial Unicode MS"/>
              </a:defRPr>
            </a:lvl1pPr>
          </a:lstStyle>
          <a:p>
            <a:pPr indent="0" algn="r" defTabSz="449280">
              <a:lnSpc>
                <a:spcPct val="100000"/>
              </a:lnSpc>
              <a:buNone/>
              <a:tabLst>
                <a:tab pos="0" algn="l"/>
              </a:tabLst>
            </a:pPr>
            <a:fld id="{7D2F097D-0E3B-4572-ABA7-F50F29B190A2}" type="slidenum">
              <a:rPr lang="it-IT" sz="1400" b="0" strike="noStrike" spc="-1">
                <a:solidFill>
                  <a:srgbClr val="000000"/>
                </a:solidFill>
                <a:latin typeface="Times New Roman"/>
                <a:ea typeface="Arial Unicode MS"/>
              </a:rPr>
              <a:t>13</a:t>
            </a:fld>
            <a:endParaRPr lang="it-IT" sz="1400" b="0" strike="noStrike" spc="-1">
              <a:solidFill>
                <a:srgbClr val="000000"/>
              </a:solidFill>
              <a:latin typeface="Times New Roman"/>
            </a:endParaRPr>
          </a:p>
        </p:txBody>
      </p:sp>
      <p:sp>
        <p:nvSpPr>
          <p:cNvPr id="881" name="Text Box 1"/>
          <p:cNvSpPr/>
          <p:nvPr/>
        </p:nvSpPr>
        <p:spPr>
          <a:xfrm>
            <a:off x="4278240" y="10156680"/>
            <a:ext cx="3280680" cy="534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defTabSz="449280">
              <a:lnSpc>
                <a:spcPct val="100000"/>
              </a:lnSpc>
              <a:tabLst>
                <a:tab pos="0" algn="l"/>
              </a:tabLst>
            </a:pPr>
            <a:fld id="{02DB7A80-9E4F-431E-9D0D-D3F88721D5C7}" type="slidenum">
              <a:rPr lang="it-IT" sz="1400" b="0" strike="noStrike" spc="-1">
                <a:solidFill>
                  <a:srgbClr val="000000"/>
                </a:solidFill>
                <a:latin typeface="Times New Roman"/>
                <a:ea typeface="Arial Unicode MS"/>
              </a:rPr>
              <a:t>13</a:t>
            </a:fld>
            <a:endParaRPr lang="it-IT" sz="1400" b="0" strike="noStrike" spc="-1">
              <a:solidFill>
                <a:srgbClr val="000000"/>
              </a:solidFill>
              <a:latin typeface="Arial"/>
            </a:endParaRPr>
          </a:p>
        </p:txBody>
      </p:sp>
      <p:sp>
        <p:nvSpPr>
          <p:cNvPr id="882" name="PlaceHolder 2"/>
          <p:cNvSpPr>
            <a:spLocks noGrp="1" noRot="1" noChangeAspect="1"/>
          </p:cNvSpPr>
          <p:nvPr>
            <p:ph type="sldImg"/>
          </p:nvPr>
        </p:nvSpPr>
        <p:spPr>
          <a:xfrm>
            <a:off x="217440" y="812880"/>
            <a:ext cx="7122240" cy="4007880"/>
          </a:xfrm>
          <a:prstGeom prst="rect">
            <a:avLst/>
          </a:prstGeom>
          <a:ln w="0">
            <a:noFill/>
          </a:ln>
        </p:spPr>
      </p:sp>
      <p:sp>
        <p:nvSpPr>
          <p:cNvPr id="883" name="PlaceHolder 3"/>
          <p:cNvSpPr>
            <a:spLocks noGrp="1"/>
          </p:cNvSpPr>
          <p:nvPr>
            <p:ph type="body"/>
          </p:nvPr>
        </p:nvSpPr>
        <p:spPr>
          <a:xfrm>
            <a:off x="755640" y="5078520"/>
            <a:ext cx="6047640" cy="4811040"/>
          </a:xfrm>
          <a:prstGeom prst="rect">
            <a:avLst/>
          </a:prstGeom>
          <a:noFill/>
          <a:ln w="0">
            <a:noFill/>
          </a:ln>
        </p:spPr>
        <p:txBody>
          <a:bodyPr lIns="91440" tIns="91440" rIns="91440" bIns="91440" anchor="ctr">
            <a:noAutofit/>
          </a:bodyPr>
          <a:lstStyle/>
          <a:p>
            <a:pPr marL="216000" indent="-216000">
              <a:buNone/>
            </a:pPr>
            <a:endParaRPr lang="it-IT" sz="1800" b="0" strike="noStrike" spc="-1">
              <a:solidFill>
                <a:srgbClr val="000000"/>
              </a:solidFill>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PlaceHolder 1"/>
          <p:cNvSpPr>
            <a:spLocks noGrp="1"/>
          </p:cNvSpPr>
          <p:nvPr>
            <p:ph type="sldNum" idx="50"/>
          </p:nvPr>
        </p:nvSpPr>
        <p:spPr>
          <a:xfrm>
            <a:off x="0" y="0"/>
            <a:ext cx="0" cy="0"/>
          </a:xfrm>
          <a:prstGeom prst="rect">
            <a:avLst/>
          </a:prstGeom>
          <a:noFill/>
          <a:ln w="0">
            <a:noFill/>
          </a:ln>
        </p:spPr>
        <p:txBody>
          <a:bodyPr lIns="90000" tIns="-45000" rIns="90000" bIns="-45000" anchor="t">
            <a:noAutofit/>
          </a:bodyPr>
          <a:lstStyle>
            <a:lvl1pPr indent="0" algn="r" defTabSz="449280">
              <a:lnSpc>
                <a:spcPct val="100000"/>
              </a:lnSpc>
              <a:buNone/>
              <a:tabLst>
                <a:tab pos="0" algn="l"/>
              </a:tabLst>
              <a:defRPr lang="it-IT" sz="1400" b="0" strike="noStrike" spc="-1">
                <a:solidFill>
                  <a:srgbClr val="000000"/>
                </a:solidFill>
                <a:latin typeface="Times New Roman"/>
                <a:ea typeface="Arial Unicode MS"/>
              </a:defRPr>
            </a:lvl1pPr>
          </a:lstStyle>
          <a:p>
            <a:pPr indent="0" algn="r" defTabSz="449280">
              <a:lnSpc>
                <a:spcPct val="100000"/>
              </a:lnSpc>
              <a:buNone/>
              <a:tabLst>
                <a:tab pos="0" algn="l"/>
              </a:tabLst>
            </a:pPr>
            <a:fld id="{868762C8-25A7-46BD-8196-0104278A35CD}" type="slidenum">
              <a:rPr lang="it-IT" sz="1400" b="0" strike="noStrike" spc="-1">
                <a:solidFill>
                  <a:srgbClr val="000000"/>
                </a:solidFill>
                <a:latin typeface="Times New Roman"/>
                <a:ea typeface="Arial Unicode MS"/>
              </a:rPr>
              <a:t>15</a:t>
            </a:fld>
            <a:endParaRPr lang="it-IT" sz="1400" b="0" strike="noStrike" spc="-1">
              <a:solidFill>
                <a:srgbClr val="000000"/>
              </a:solidFill>
              <a:latin typeface="Times New Roman"/>
            </a:endParaRPr>
          </a:p>
        </p:txBody>
      </p:sp>
      <p:sp>
        <p:nvSpPr>
          <p:cNvPr id="885" name="Text Box 1"/>
          <p:cNvSpPr/>
          <p:nvPr/>
        </p:nvSpPr>
        <p:spPr>
          <a:xfrm>
            <a:off x="4278240" y="10156680"/>
            <a:ext cx="3280680" cy="534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defTabSz="449280">
              <a:lnSpc>
                <a:spcPct val="100000"/>
              </a:lnSpc>
              <a:tabLst>
                <a:tab pos="0" algn="l"/>
              </a:tabLst>
            </a:pPr>
            <a:fld id="{F019C8D4-2E59-4AA0-8539-4E99C3B38510}" type="slidenum">
              <a:rPr lang="it-IT" sz="1400" b="0" strike="noStrike" spc="-1">
                <a:solidFill>
                  <a:srgbClr val="000000"/>
                </a:solidFill>
                <a:latin typeface="Times New Roman"/>
                <a:ea typeface="Arial Unicode MS"/>
              </a:rPr>
              <a:t>15</a:t>
            </a:fld>
            <a:endParaRPr lang="it-IT" sz="1400" b="0" strike="noStrike" spc="-1">
              <a:solidFill>
                <a:srgbClr val="000000"/>
              </a:solidFill>
              <a:latin typeface="Arial"/>
            </a:endParaRPr>
          </a:p>
        </p:txBody>
      </p:sp>
      <p:sp>
        <p:nvSpPr>
          <p:cNvPr id="886" name="PlaceHolder 2"/>
          <p:cNvSpPr>
            <a:spLocks noGrp="1" noRot="1" noChangeAspect="1"/>
          </p:cNvSpPr>
          <p:nvPr>
            <p:ph type="sldImg"/>
          </p:nvPr>
        </p:nvSpPr>
        <p:spPr>
          <a:xfrm>
            <a:off x="215900" y="812800"/>
            <a:ext cx="7124700" cy="4008438"/>
          </a:xfrm>
          <a:prstGeom prst="rect">
            <a:avLst/>
          </a:prstGeom>
          <a:ln w="0">
            <a:noFill/>
          </a:ln>
        </p:spPr>
      </p:sp>
      <p:sp>
        <p:nvSpPr>
          <p:cNvPr id="887" name="PlaceHolder 3"/>
          <p:cNvSpPr>
            <a:spLocks noGrp="1"/>
          </p:cNvSpPr>
          <p:nvPr>
            <p:ph type="body"/>
          </p:nvPr>
        </p:nvSpPr>
        <p:spPr>
          <a:xfrm>
            <a:off x="755640" y="5078520"/>
            <a:ext cx="6047640" cy="4811040"/>
          </a:xfrm>
          <a:prstGeom prst="rect">
            <a:avLst/>
          </a:prstGeom>
          <a:noFill/>
          <a:ln w="0">
            <a:noFill/>
          </a:ln>
        </p:spPr>
        <p:txBody>
          <a:bodyPr lIns="91440" tIns="91440" rIns="91440" bIns="91440" anchor="ctr">
            <a:noAutofit/>
          </a:bodyPr>
          <a:lstStyle/>
          <a:p>
            <a:pPr marL="216000" indent="-216000">
              <a:buNone/>
            </a:pPr>
            <a:endParaRPr lang="it-IT" sz="1800" b="0" strike="noStrike" spc="-1">
              <a:solidFill>
                <a:srgbClr val="000000"/>
              </a:solid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 name="PlaceHolder 1"/>
          <p:cNvSpPr>
            <a:spLocks noGrp="1" noRot="1" noChangeAspect="1"/>
          </p:cNvSpPr>
          <p:nvPr>
            <p:ph type="sldImg"/>
          </p:nvPr>
        </p:nvSpPr>
        <p:spPr>
          <a:xfrm>
            <a:off x="380880" y="685800"/>
            <a:ext cx="6095160" cy="3428280"/>
          </a:xfrm>
          <a:prstGeom prst="rect">
            <a:avLst/>
          </a:prstGeom>
          <a:ln w="0">
            <a:noFill/>
          </a:ln>
        </p:spPr>
      </p:sp>
      <p:sp>
        <p:nvSpPr>
          <p:cNvPr id="842" name="PlaceHolder 2"/>
          <p:cNvSpPr>
            <a:spLocks noGrp="1"/>
          </p:cNvSpPr>
          <p:nvPr>
            <p:ph type="body"/>
          </p:nvPr>
        </p:nvSpPr>
        <p:spPr>
          <a:xfrm>
            <a:off x="685800" y="4343400"/>
            <a:ext cx="5485680" cy="4114080"/>
          </a:xfrm>
          <a:prstGeom prst="rect">
            <a:avLst/>
          </a:prstGeom>
          <a:noFill/>
          <a:ln w="0">
            <a:noFill/>
          </a:ln>
        </p:spPr>
        <p:txBody>
          <a:bodyPr lIns="91440" tIns="91440" rIns="91440" bIns="91440" anchor="t">
            <a:noAutofit/>
          </a:bodyPr>
          <a:lstStyle/>
          <a:p>
            <a:pPr marL="216000" indent="-216000">
              <a:buNone/>
            </a:pPr>
            <a:endParaRPr lang="it-IT" sz="1800" b="0" strike="noStrike" spc="-1">
              <a:solidFill>
                <a:srgbClr val="000000"/>
              </a:solidFill>
              <a:latin typeface="Arial"/>
            </a:endParaRPr>
          </a:p>
        </p:txBody>
      </p:sp>
      <p:sp>
        <p:nvSpPr>
          <p:cNvPr id="843" name="PlaceHolder 3"/>
          <p:cNvSpPr>
            <a:spLocks noGrp="1"/>
          </p:cNvSpPr>
          <p:nvPr>
            <p:ph type="sldNum" idx="39"/>
          </p:nvPr>
        </p:nvSpPr>
        <p:spPr>
          <a:xfrm>
            <a:off x="0" y="0"/>
            <a:ext cx="0" cy="0"/>
          </a:xfrm>
          <a:prstGeom prst="rect">
            <a:avLst/>
          </a:prstGeom>
          <a:noFill/>
          <a:ln w="0">
            <a:noFill/>
          </a:ln>
        </p:spPr>
        <p:txBody>
          <a:bodyPr lIns="90000" tIns="-45000" rIns="90000" bIns="-45000" anchor="t">
            <a:noAutofit/>
          </a:bodyPr>
          <a:lstStyle>
            <a:lvl1pPr indent="0" algn="r" defTabSz="914400">
              <a:lnSpc>
                <a:spcPct val="100000"/>
              </a:lnSpc>
              <a:buNone/>
              <a:tabLst>
                <a:tab pos="0" algn="l"/>
              </a:tabLst>
              <a:defRPr lang="en-US" sz="1200" b="0" strike="noStrike" spc="-1">
                <a:solidFill>
                  <a:srgbClr val="000000"/>
                </a:solidFill>
                <a:latin typeface="Calibri"/>
                <a:ea typeface="+mn-ea"/>
              </a:defRPr>
            </a:lvl1pPr>
          </a:lstStyle>
          <a:p>
            <a:pPr indent="0" algn="r" defTabSz="914400">
              <a:lnSpc>
                <a:spcPct val="100000"/>
              </a:lnSpc>
              <a:buNone/>
              <a:tabLst>
                <a:tab pos="0" algn="l"/>
              </a:tabLst>
            </a:pPr>
            <a:fld id="{FD4145F1-6BA4-4703-B159-25C3797ED5DB}" type="slidenum">
              <a:rPr lang="en-US" sz="1200" b="0" strike="noStrike" spc="-1">
                <a:solidFill>
                  <a:srgbClr val="000000"/>
                </a:solidFill>
                <a:latin typeface="Calibri"/>
                <a:ea typeface="+mn-ea"/>
              </a:rPr>
              <a:t>2</a:t>
            </a:fld>
            <a:endParaRPr lang="it-IT"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PlaceHolder 1"/>
          <p:cNvSpPr>
            <a:spLocks noGrp="1"/>
          </p:cNvSpPr>
          <p:nvPr>
            <p:ph type="sldNum" idx="40"/>
          </p:nvPr>
        </p:nvSpPr>
        <p:spPr>
          <a:xfrm>
            <a:off x="0" y="0"/>
            <a:ext cx="0" cy="0"/>
          </a:xfrm>
          <a:prstGeom prst="rect">
            <a:avLst/>
          </a:prstGeom>
          <a:noFill/>
          <a:ln w="0">
            <a:noFill/>
          </a:ln>
        </p:spPr>
        <p:txBody>
          <a:bodyPr lIns="90000" tIns="-45000" rIns="90000" bIns="-45000" anchor="t">
            <a:noAutofit/>
          </a:bodyPr>
          <a:lstStyle>
            <a:lvl1pPr indent="0" algn="r" defTabSz="449280">
              <a:lnSpc>
                <a:spcPct val="100000"/>
              </a:lnSpc>
              <a:buNone/>
              <a:tabLst>
                <a:tab pos="0" algn="l"/>
              </a:tabLst>
              <a:defRPr lang="it-IT" sz="1400" b="0" strike="noStrike" spc="-1">
                <a:solidFill>
                  <a:srgbClr val="000000"/>
                </a:solidFill>
                <a:latin typeface="Times New Roman"/>
                <a:ea typeface="Arial Unicode MS"/>
              </a:defRPr>
            </a:lvl1pPr>
          </a:lstStyle>
          <a:p>
            <a:pPr indent="0" algn="r" defTabSz="449280">
              <a:lnSpc>
                <a:spcPct val="100000"/>
              </a:lnSpc>
              <a:buNone/>
              <a:tabLst>
                <a:tab pos="0" algn="l"/>
              </a:tabLst>
            </a:pPr>
            <a:fld id="{75F44B72-B737-4D3B-9D65-DDFC9BDC2D32}" type="slidenum">
              <a:rPr lang="it-IT" sz="1400" b="0" strike="noStrike" spc="-1">
                <a:solidFill>
                  <a:srgbClr val="000000"/>
                </a:solidFill>
                <a:latin typeface="Times New Roman"/>
                <a:ea typeface="Arial Unicode MS"/>
              </a:rPr>
              <a:t>3</a:t>
            </a:fld>
            <a:endParaRPr lang="it-IT" sz="1400" b="0" strike="noStrike" spc="-1">
              <a:solidFill>
                <a:srgbClr val="000000"/>
              </a:solidFill>
              <a:latin typeface="Times New Roman"/>
            </a:endParaRPr>
          </a:p>
        </p:txBody>
      </p:sp>
      <p:sp>
        <p:nvSpPr>
          <p:cNvPr id="845" name="Text Box 1"/>
          <p:cNvSpPr/>
          <p:nvPr/>
        </p:nvSpPr>
        <p:spPr>
          <a:xfrm>
            <a:off x="4278240" y="10156680"/>
            <a:ext cx="3280680" cy="534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defTabSz="449280">
              <a:lnSpc>
                <a:spcPct val="100000"/>
              </a:lnSpc>
              <a:tabLst>
                <a:tab pos="0" algn="l"/>
              </a:tabLst>
            </a:pPr>
            <a:fld id="{D32C45E3-9B21-4E79-803A-C5EF438AFEAB}" type="slidenum">
              <a:rPr lang="it-IT" sz="1400" b="0" strike="noStrike" spc="-1">
                <a:solidFill>
                  <a:srgbClr val="000000"/>
                </a:solidFill>
                <a:latin typeface="Times New Roman"/>
                <a:ea typeface="Arial Unicode MS"/>
              </a:rPr>
              <a:t>3</a:t>
            </a:fld>
            <a:endParaRPr lang="it-IT" sz="1400" b="0" strike="noStrike" spc="-1">
              <a:solidFill>
                <a:srgbClr val="000000"/>
              </a:solidFill>
              <a:latin typeface="Arial"/>
            </a:endParaRPr>
          </a:p>
        </p:txBody>
      </p:sp>
      <p:sp>
        <p:nvSpPr>
          <p:cNvPr id="846" name="PlaceHolder 2"/>
          <p:cNvSpPr>
            <a:spLocks noGrp="1" noRot="1" noChangeAspect="1"/>
          </p:cNvSpPr>
          <p:nvPr>
            <p:ph type="sldImg"/>
          </p:nvPr>
        </p:nvSpPr>
        <p:spPr>
          <a:xfrm>
            <a:off x="217440" y="812880"/>
            <a:ext cx="7122240" cy="4007880"/>
          </a:xfrm>
          <a:prstGeom prst="rect">
            <a:avLst/>
          </a:prstGeom>
          <a:ln w="0">
            <a:noFill/>
          </a:ln>
        </p:spPr>
      </p:sp>
      <p:sp>
        <p:nvSpPr>
          <p:cNvPr id="847" name="PlaceHolder 3"/>
          <p:cNvSpPr>
            <a:spLocks noGrp="1"/>
          </p:cNvSpPr>
          <p:nvPr>
            <p:ph type="body"/>
          </p:nvPr>
        </p:nvSpPr>
        <p:spPr>
          <a:xfrm>
            <a:off x="755640" y="5078520"/>
            <a:ext cx="6047640" cy="4811040"/>
          </a:xfrm>
          <a:prstGeom prst="rect">
            <a:avLst/>
          </a:prstGeom>
          <a:noFill/>
          <a:ln w="0">
            <a:noFill/>
          </a:ln>
        </p:spPr>
        <p:txBody>
          <a:bodyPr lIns="91440" tIns="91440" rIns="91440" bIns="91440" anchor="ctr">
            <a:noAutofit/>
          </a:bodyPr>
          <a:lstStyle/>
          <a:p>
            <a:pPr marL="216000" indent="-216000">
              <a:buNone/>
            </a:pPr>
            <a:endParaRPr lang="it-IT" sz="1800" b="0" strike="noStrike" spc="-1">
              <a:solidFill>
                <a:srgbClr val="000000"/>
              </a:solid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PlaceHolder 1"/>
          <p:cNvSpPr>
            <a:spLocks noGrp="1"/>
          </p:cNvSpPr>
          <p:nvPr>
            <p:ph type="sldNum" idx="41"/>
          </p:nvPr>
        </p:nvSpPr>
        <p:spPr>
          <a:xfrm>
            <a:off x="0" y="0"/>
            <a:ext cx="0" cy="0"/>
          </a:xfrm>
          <a:prstGeom prst="rect">
            <a:avLst/>
          </a:prstGeom>
          <a:noFill/>
          <a:ln w="0">
            <a:noFill/>
          </a:ln>
        </p:spPr>
        <p:txBody>
          <a:bodyPr lIns="90000" tIns="-45000" rIns="90000" bIns="-45000" anchor="t">
            <a:noAutofit/>
          </a:bodyPr>
          <a:lstStyle>
            <a:lvl1pPr indent="0" algn="r" defTabSz="449280">
              <a:lnSpc>
                <a:spcPct val="100000"/>
              </a:lnSpc>
              <a:buNone/>
              <a:tabLst>
                <a:tab pos="0" algn="l"/>
              </a:tabLst>
              <a:defRPr lang="it-IT" sz="1400" b="0" strike="noStrike" spc="-1">
                <a:solidFill>
                  <a:srgbClr val="000000"/>
                </a:solidFill>
                <a:latin typeface="Times New Roman"/>
                <a:ea typeface="Arial Unicode MS"/>
              </a:defRPr>
            </a:lvl1pPr>
          </a:lstStyle>
          <a:p>
            <a:pPr indent="0" algn="r" defTabSz="449280">
              <a:lnSpc>
                <a:spcPct val="100000"/>
              </a:lnSpc>
              <a:buNone/>
              <a:tabLst>
                <a:tab pos="0" algn="l"/>
              </a:tabLst>
            </a:pPr>
            <a:fld id="{D2D48803-E022-423A-9866-716762B73366}" type="slidenum">
              <a:rPr lang="it-IT" sz="1400" b="0" strike="noStrike" spc="-1">
                <a:solidFill>
                  <a:srgbClr val="000000"/>
                </a:solidFill>
                <a:latin typeface="Times New Roman"/>
                <a:ea typeface="Arial Unicode MS"/>
              </a:rPr>
              <a:t>4</a:t>
            </a:fld>
            <a:endParaRPr lang="it-IT" sz="1400" b="0" strike="noStrike" spc="-1">
              <a:solidFill>
                <a:srgbClr val="000000"/>
              </a:solidFill>
              <a:latin typeface="Times New Roman"/>
            </a:endParaRPr>
          </a:p>
        </p:txBody>
      </p:sp>
      <p:sp>
        <p:nvSpPr>
          <p:cNvPr id="849" name="Text Box 1"/>
          <p:cNvSpPr/>
          <p:nvPr/>
        </p:nvSpPr>
        <p:spPr>
          <a:xfrm>
            <a:off x="4278240" y="10156680"/>
            <a:ext cx="3280680" cy="534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defTabSz="449280">
              <a:lnSpc>
                <a:spcPct val="100000"/>
              </a:lnSpc>
              <a:tabLst>
                <a:tab pos="0" algn="l"/>
              </a:tabLst>
            </a:pPr>
            <a:fld id="{7C6BF327-807C-4BF1-B9C3-216982104599}" type="slidenum">
              <a:rPr lang="it-IT" sz="1400" b="0" strike="noStrike" spc="-1">
                <a:solidFill>
                  <a:srgbClr val="000000"/>
                </a:solidFill>
                <a:latin typeface="Times New Roman"/>
                <a:ea typeface="Arial Unicode MS"/>
              </a:rPr>
              <a:t>4</a:t>
            </a:fld>
            <a:endParaRPr lang="it-IT" sz="1400" b="0" strike="noStrike" spc="-1">
              <a:solidFill>
                <a:srgbClr val="000000"/>
              </a:solidFill>
              <a:latin typeface="Arial"/>
            </a:endParaRPr>
          </a:p>
        </p:txBody>
      </p:sp>
      <p:sp>
        <p:nvSpPr>
          <p:cNvPr id="850" name="PlaceHolder 2"/>
          <p:cNvSpPr>
            <a:spLocks noGrp="1" noRot="1" noChangeAspect="1"/>
          </p:cNvSpPr>
          <p:nvPr>
            <p:ph type="sldImg"/>
          </p:nvPr>
        </p:nvSpPr>
        <p:spPr>
          <a:xfrm>
            <a:off x="217440" y="812880"/>
            <a:ext cx="7122240" cy="4007880"/>
          </a:xfrm>
          <a:prstGeom prst="rect">
            <a:avLst/>
          </a:prstGeom>
          <a:ln w="0">
            <a:noFill/>
          </a:ln>
        </p:spPr>
      </p:sp>
      <p:sp>
        <p:nvSpPr>
          <p:cNvPr id="851" name="PlaceHolder 3"/>
          <p:cNvSpPr>
            <a:spLocks noGrp="1"/>
          </p:cNvSpPr>
          <p:nvPr>
            <p:ph type="body"/>
          </p:nvPr>
        </p:nvSpPr>
        <p:spPr>
          <a:xfrm>
            <a:off x="755640" y="5078520"/>
            <a:ext cx="6047640" cy="4811040"/>
          </a:xfrm>
          <a:prstGeom prst="rect">
            <a:avLst/>
          </a:prstGeom>
          <a:noFill/>
          <a:ln w="0">
            <a:noFill/>
          </a:ln>
        </p:spPr>
        <p:txBody>
          <a:bodyPr lIns="91440" tIns="91440" rIns="91440" bIns="91440" anchor="ctr">
            <a:noAutofit/>
          </a:bodyPr>
          <a:lstStyle/>
          <a:p>
            <a:pPr marL="216000" indent="-216000">
              <a:buNone/>
            </a:pPr>
            <a:endParaRPr lang="it-IT" sz="1800" b="0" strike="noStrike" spc="-1">
              <a:solidFill>
                <a:srgbClr val="000000"/>
              </a:solidFill>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 name="PlaceHolder 1"/>
          <p:cNvSpPr>
            <a:spLocks noGrp="1"/>
          </p:cNvSpPr>
          <p:nvPr>
            <p:ph type="sldNum" idx="42"/>
          </p:nvPr>
        </p:nvSpPr>
        <p:spPr>
          <a:xfrm>
            <a:off x="0" y="0"/>
            <a:ext cx="0" cy="0"/>
          </a:xfrm>
          <a:prstGeom prst="rect">
            <a:avLst/>
          </a:prstGeom>
          <a:noFill/>
          <a:ln w="0">
            <a:noFill/>
          </a:ln>
        </p:spPr>
        <p:txBody>
          <a:bodyPr lIns="90000" tIns="-45000" rIns="90000" bIns="-45000" anchor="t">
            <a:noAutofit/>
          </a:bodyPr>
          <a:lstStyle>
            <a:lvl1pPr indent="0" algn="r" defTabSz="449280">
              <a:lnSpc>
                <a:spcPct val="100000"/>
              </a:lnSpc>
              <a:buNone/>
              <a:tabLst>
                <a:tab pos="0" algn="l"/>
              </a:tabLst>
              <a:defRPr lang="it-IT" sz="1400" b="0" strike="noStrike" spc="-1">
                <a:solidFill>
                  <a:srgbClr val="000000"/>
                </a:solidFill>
                <a:latin typeface="Times New Roman"/>
                <a:ea typeface="Arial Unicode MS"/>
              </a:defRPr>
            </a:lvl1pPr>
          </a:lstStyle>
          <a:p>
            <a:pPr indent="0" algn="r" defTabSz="449280">
              <a:lnSpc>
                <a:spcPct val="100000"/>
              </a:lnSpc>
              <a:buNone/>
              <a:tabLst>
                <a:tab pos="0" algn="l"/>
              </a:tabLst>
            </a:pPr>
            <a:fld id="{289E6187-7602-41EF-ACF6-8DDD2F0EB6DF}" type="slidenum">
              <a:rPr lang="it-IT" sz="1400" b="0" strike="noStrike" spc="-1">
                <a:solidFill>
                  <a:srgbClr val="000000"/>
                </a:solidFill>
                <a:latin typeface="Times New Roman"/>
                <a:ea typeface="Arial Unicode MS"/>
              </a:rPr>
              <a:t>5</a:t>
            </a:fld>
            <a:endParaRPr lang="it-IT" sz="1400" b="0" strike="noStrike" spc="-1">
              <a:solidFill>
                <a:srgbClr val="000000"/>
              </a:solidFill>
              <a:latin typeface="Times New Roman"/>
            </a:endParaRPr>
          </a:p>
        </p:txBody>
      </p:sp>
      <p:sp>
        <p:nvSpPr>
          <p:cNvPr id="853" name="Text Box 1"/>
          <p:cNvSpPr/>
          <p:nvPr/>
        </p:nvSpPr>
        <p:spPr>
          <a:xfrm>
            <a:off x="4278240" y="10156680"/>
            <a:ext cx="3280680" cy="534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defTabSz="449280">
              <a:lnSpc>
                <a:spcPct val="100000"/>
              </a:lnSpc>
              <a:tabLst>
                <a:tab pos="0" algn="l"/>
              </a:tabLst>
            </a:pPr>
            <a:fld id="{494C6279-D33C-47ED-B5D0-2E662AA596A2}" type="slidenum">
              <a:rPr lang="it-IT" sz="1400" b="0" strike="noStrike" spc="-1">
                <a:solidFill>
                  <a:srgbClr val="000000"/>
                </a:solidFill>
                <a:latin typeface="Times New Roman"/>
                <a:ea typeface="Arial Unicode MS"/>
              </a:rPr>
              <a:t>5</a:t>
            </a:fld>
            <a:endParaRPr lang="it-IT" sz="1400" b="0" strike="noStrike" spc="-1">
              <a:solidFill>
                <a:srgbClr val="000000"/>
              </a:solidFill>
              <a:latin typeface="Arial"/>
            </a:endParaRPr>
          </a:p>
        </p:txBody>
      </p:sp>
      <p:sp>
        <p:nvSpPr>
          <p:cNvPr id="854" name="PlaceHolder 2"/>
          <p:cNvSpPr>
            <a:spLocks noGrp="1" noRot="1" noChangeAspect="1"/>
          </p:cNvSpPr>
          <p:nvPr>
            <p:ph type="sldImg"/>
          </p:nvPr>
        </p:nvSpPr>
        <p:spPr>
          <a:xfrm>
            <a:off x="217440" y="812880"/>
            <a:ext cx="7122240" cy="4007880"/>
          </a:xfrm>
          <a:prstGeom prst="rect">
            <a:avLst/>
          </a:prstGeom>
          <a:ln w="0">
            <a:noFill/>
          </a:ln>
        </p:spPr>
      </p:sp>
      <p:sp>
        <p:nvSpPr>
          <p:cNvPr id="855" name="PlaceHolder 3"/>
          <p:cNvSpPr>
            <a:spLocks noGrp="1"/>
          </p:cNvSpPr>
          <p:nvPr>
            <p:ph type="body"/>
          </p:nvPr>
        </p:nvSpPr>
        <p:spPr>
          <a:xfrm>
            <a:off x="755640" y="5078520"/>
            <a:ext cx="6047640" cy="4811040"/>
          </a:xfrm>
          <a:prstGeom prst="rect">
            <a:avLst/>
          </a:prstGeom>
          <a:noFill/>
          <a:ln w="0">
            <a:noFill/>
          </a:ln>
        </p:spPr>
        <p:txBody>
          <a:bodyPr lIns="91440" tIns="91440" rIns="91440" bIns="91440" anchor="ctr">
            <a:noAutofit/>
          </a:bodyPr>
          <a:lstStyle/>
          <a:p>
            <a:pPr marL="216000" indent="-216000">
              <a:buNone/>
            </a:pPr>
            <a:endParaRPr lang="it-IT" sz="1800" b="0" strike="noStrike" spc="-1">
              <a:solidFill>
                <a:srgbClr val="000000"/>
              </a:solidFill>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 name="PlaceHolder 1"/>
          <p:cNvSpPr>
            <a:spLocks noGrp="1"/>
          </p:cNvSpPr>
          <p:nvPr>
            <p:ph type="sldNum" idx="43"/>
          </p:nvPr>
        </p:nvSpPr>
        <p:spPr>
          <a:xfrm>
            <a:off x="0" y="0"/>
            <a:ext cx="0" cy="0"/>
          </a:xfrm>
          <a:prstGeom prst="rect">
            <a:avLst/>
          </a:prstGeom>
          <a:noFill/>
          <a:ln w="0">
            <a:noFill/>
          </a:ln>
        </p:spPr>
        <p:txBody>
          <a:bodyPr lIns="90000" tIns="-45000" rIns="90000" bIns="-45000" anchor="t">
            <a:noAutofit/>
          </a:bodyPr>
          <a:lstStyle>
            <a:lvl1pPr indent="0" algn="r" defTabSz="449280">
              <a:lnSpc>
                <a:spcPct val="100000"/>
              </a:lnSpc>
              <a:buNone/>
              <a:tabLst>
                <a:tab pos="0" algn="l"/>
              </a:tabLst>
              <a:defRPr lang="it-IT" sz="1400" b="0" strike="noStrike" spc="-1">
                <a:solidFill>
                  <a:srgbClr val="000000"/>
                </a:solidFill>
                <a:latin typeface="Times New Roman"/>
                <a:ea typeface="Arial Unicode MS"/>
              </a:defRPr>
            </a:lvl1pPr>
          </a:lstStyle>
          <a:p>
            <a:pPr indent="0" algn="r" defTabSz="449280">
              <a:lnSpc>
                <a:spcPct val="100000"/>
              </a:lnSpc>
              <a:buNone/>
              <a:tabLst>
                <a:tab pos="0" algn="l"/>
              </a:tabLst>
            </a:pPr>
            <a:fld id="{65326D5F-B2B9-4DF4-9DD0-C8B39DEC57C3}" type="slidenum">
              <a:rPr lang="it-IT" sz="1400" b="0" strike="noStrike" spc="-1">
                <a:solidFill>
                  <a:srgbClr val="000000"/>
                </a:solidFill>
                <a:latin typeface="Times New Roman"/>
                <a:ea typeface="Arial Unicode MS"/>
              </a:rPr>
              <a:t>6</a:t>
            </a:fld>
            <a:endParaRPr lang="it-IT" sz="1400" b="0" strike="noStrike" spc="-1">
              <a:solidFill>
                <a:srgbClr val="000000"/>
              </a:solidFill>
              <a:latin typeface="Times New Roman"/>
            </a:endParaRPr>
          </a:p>
        </p:txBody>
      </p:sp>
      <p:sp>
        <p:nvSpPr>
          <p:cNvPr id="857" name="Text Box 1"/>
          <p:cNvSpPr/>
          <p:nvPr/>
        </p:nvSpPr>
        <p:spPr>
          <a:xfrm>
            <a:off x="4278240" y="10156680"/>
            <a:ext cx="3280680" cy="534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defTabSz="449280">
              <a:lnSpc>
                <a:spcPct val="100000"/>
              </a:lnSpc>
              <a:tabLst>
                <a:tab pos="0" algn="l"/>
              </a:tabLst>
            </a:pPr>
            <a:fld id="{3666DE45-0B9F-4046-90CB-1FA03867582E}" type="slidenum">
              <a:rPr lang="it-IT" sz="1400" b="0" strike="noStrike" spc="-1">
                <a:solidFill>
                  <a:srgbClr val="000000"/>
                </a:solidFill>
                <a:latin typeface="Times New Roman"/>
                <a:ea typeface="Arial Unicode MS"/>
              </a:rPr>
              <a:t>6</a:t>
            </a:fld>
            <a:endParaRPr lang="it-IT" sz="1400" b="0" strike="noStrike" spc="-1">
              <a:solidFill>
                <a:srgbClr val="000000"/>
              </a:solidFill>
              <a:latin typeface="Arial"/>
            </a:endParaRPr>
          </a:p>
        </p:txBody>
      </p:sp>
      <p:sp>
        <p:nvSpPr>
          <p:cNvPr id="858" name="PlaceHolder 2"/>
          <p:cNvSpPr>
            <a:spLocks noGrp="1" noRot="1" noChangeAspect="1"/>
          </p:cNvSpPr>
          <p:nvPr>
            <p:ph type="sldImg"/>
          </p:nvPr>
        </p:nvSpPr>
        <p:spPr>
          <a:xfrm>
            <a:off x="217440" y="812880"/>
            <a:ext cx="7122240" cy="4007880"/>
          </a:xfrm>
          <a:prstGeom prst="rect">
            <a:avLst/>
          </a:prstGeom>
          <a:ln w="0">
            <a:noFill/>
          </a:ln>
        </p:spPr>
      </p:sp>
      <p:sp>
        <p:nvSpPr>
          <p:cNvPr id="859" name="PlaceHolder 3"/>
          <p:cNvSpPr>
            <a:spLocks noGrp="1"/>
          </p:cNvSpPr>
          <p:nvPr>
            <p:ph type="body"/>
          </p:nvPr>
        </p:nvSpPr>
        <p:spPr>
          <a:xfrm>
            <a:off x="755640" y="5078520"/>
            <a:ext cx="6047640" cy="4811040"/>
          </a:xfrm>
          <a:prstGeom prst="rect">
            <a:avLst/>
          </a:prstGeom>
          <a:noFill/>
          <a:ln w="0">
            <a:noFill/>
          </a:ln>
        </p:spPr>
        <p:txBody>
          <a:bodyPr lIns="91440" tIns="91440" rIns="91440" bIns="91440" anchor="ctr">
            <a:noAutofit/>
          </a:bodyPr>
          <a:lstStyle/>
          <a:p>
            <a:pPr marL="216000" indent="-216000">
              <a:buNone/>
            </a:pPr>
            <a:endParaRPr lang="it-IT" sz="1800" b="0" strike="noStrike" spc="-1">
              <a:solidFill>
                <a:srgbClr val="000000"/>
              </a:solidFill>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 name="PlaceHolder 1"/>
          <p:cNvSpPr>
            <a:spLocks noGrp="1"/>
          </p:cNvSpPr>
          <p:nvPr>
            <p:ph type="sldNum" idx="44"/>
          </p:nvPr>
        </p:nvSpPr>
        <p:spPr>
          <a:xfrm>
            <a:off x="0" y="0"/>
            <a:ext cx="0" cy="0"/>
          </a:xfrm>
          <a:prstGeom prst="rect">
            <a:avLst/>
          </a:prstGeom>
          <a:noFill/>
          <a:ln w="0">
            <a:noFill/>
          </a:ln>
        </p:spPr>
        <p:txBody>
          <a:bodyPr lIns="90000" tIns="-45000" rIns="90000" bIns="-45000" anchor="t">
            <a:noAutofit/>
          </a:bodyPr>
          <a:lstStyle>
            <a:lvl1pPr indent="0" algn="r" defTabSz="449280">
              <a:lnSpc>
                <a:spcPct val="100000"/>
              </a:lnSpc>
              <a:buNone/>
              <a:tabLst>
                <a:tab pos="0" algn="l"/>
              </a:tabLst>
              <a:defRPr lang="it-IT" sz="1400" b="0" strike="noStrike" spc="-1">
                <a:solidFill>
                  <a:srgbClr val="000000"/>
                </a:solidFill>
                <a:latin typeface="Times New Roman"/>
                <a:ea typeface="Arial Unicode MS"/>
              </a:defRPr>
            </a:lvl1pPr>
          </a:lstStyle>
          <a:p>
            <a:pPr indent="0" algn="r" defTabSz="449280">
              <a:lnSpc>
                <a:spcPct val="100000"/>
              </a:lnSpc>
              <a:buNone/>
              <a:tabLst>
                <a:tab pos="0" algn="l"/>
              </a:tabLst>
            </a:pPr>
            <a:fld id="{BCEA1E71-B91F-424B-A9D2-9E61E515A97A}" type="slidenum">
              <a:rPr lang="it-IT" sz="1400" b="0" strike="noStrike" spc="-1">
                <a:solidFill>
                  <a:srgbClr val="000000"/>
                </a:solidFill>
                <a:latin typeface="Times New Roman"/>
                <a:ea typeface="Arial Unicode MS"/>
              </a:rPr>
              <a:t>7</a:t>
            </a:fld>
            <a:endParaRPr lang="it-IT" sz="1400" b="0" strike="noStrike" spc="-1">
              <a:solidFill>
                <a:srgbClr val="000000"/>
              </a:solidFill>
              <a:latin typeface="Times New Roman"/>
            </a:endParaRPr>
          </a:p>
        </p:txBody>
      </p:sp>
      <p:sp>
        <p:nvSpPr>
          <p:cNvPr id="861" name="Text Box 1"/>
          <p:cNvSpPr/>
          <p:nvPr/>
        </p:nvSpPr>
        <p:spPr>
          <a:xfrm>
            <a:off x="4278240" y="10156680"/>
            <a:ext cx="3280680" cy="534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defTabSz="449280">
              <a:lnSpc>
                <a:spcPct val="100000"/>
              </a:lnSpc>
              <a:tabLst>
                <a:tab pos="0" algn="l"/>
              </a:tabLst>
            </a:pPr>
            <a:fld id="{7AC39E2E-F2E3-4F65-A629-D1C1BF10AAE4}" type="slidenum">
              <a:rPr lang="it-IT" sz="1400" b="0" strike="noStrike" spc="-1">
                <a:solidFill>
                  <a:srgbClr val="000000"/>
                </a:solidFill>
                <a:latin typeface="Times New Roman"/>
                <a:ea typeface="Arial Unicode MS"/>
              </a:rPr>
              <a:t>7</a:t>
            </a:fld>
            <a:endParaRPr lang="it-IT" sz="1400" b="0" strike="noStrike" spc="-1">
              <a:solidFill>
                <a:srgbClr val="000000"/>
              </a:solidFill>
              <a:latin typeface="Arial"/>
            </a:endParaRPr>
          </a:p>
        </p:txBody>
      </p:sp>
      <p:sp>
        <p:nvSpPr>
          <p:cNvPr id="862" name="PlaceHolder 2"/>
          <p:cNvSpPr>
            <a:spLocks noGrp="1" noRot="1" noChangeAspect="1"/>
          </p:cNvSpPr>
          <p:nvPr>
            <p:ph type="sldImg"/>
          </p:nvPr>
        </p:nvSpPr>
        <p:spPr>
          <a:xfrm>
            <a:off x="217440" y="812880"/>
            <a:ext cx="7122240" cy="4007880"/>
          </a:xfrm>
          <a:prstGeom prst="rect">
            <a:avLst/>
          </a:prstGeom>
          <a:ln w="0">
            <a:noFill/>
          </a:ln>
        </p:spPr>
      </p:sp>
      <p:sp>
        <p:nvSpPr>
          <p:cNvPr id="863" name="PlaceHolder 3"/>
          <p:cNvSpPr>
            <a:spLocks noGrp="1"/>
          </p:cNvSpPr>
          <p:nvPr>
            <p:ph type="body"/>
          </p:nvPr>
        </p:nvSpPr>
        <p:spPr>
          <a:xfrm>
            <a:off x="755640" y="5078520"/>
            <a:ext cx="6047640" cy="4811040"/>
          </a:xfrm>
          <a:prstGeom prst="rect">
            <a:avLst/>
          </a:prstGeom>
          <a:noFill/>
          <a:ln w="0">
            <a:noFill/>
          </a:ln>
        </p:spPr>
        <p:txBody>
          <a:bodyPr lIns="91440" tIns="91440" rIns="91440" bIns="91440" anchor="ctr">
            <a:noAutofit/>
          </a:bodyPr>
          <a:lstStyle/>
          <a:p>
            <a:pPr marL="216000" indent="-216000">
              <a:buNone/>
            </a:pPr>
            <a:endParaRPr lang="it-IT" sz="1800" b="0" strike="noStrike" spc="-1">
              <a:solidFill>
                <a:srgbClr val="000000"/>
              </a:solidFill>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 name="PlaceHolder 1"/>
          <p:cNvSpPr>
            <a:spLocks noGrp="1"/>
          </p:cNvSpPr>
          <p:nvPr>
            <p:ph type="sldNum" idx="45"/>
          </p:nvPr>
        </p:nvSpPr>
        <p:spPr>
          <a:xfrm>
            <a:off x="0" y="0"/>
            <a:ext cx="0" cy="0"/>
          </a:xfrm>
          <a:prstGeom prst="rect">
            <a:avLst/>
          </a:prstGeom>
          <a:noFill/>
          <a:ln w="0">
            <a:noFill/>
          </a:ln>
        </p:spPr>
        <p:txBody>
          <a:bodyPr lIns="90000" tIns="-45000" rIns="90000" bIns="-45000" anchor="t">
            <a:noAutofit/>
          </a:bodyPr>
          <a:lstStyle>
            <a:lvl1pPr indent="0" algn="r" defTabSz="449280">
              <a:lnSpc>
                <a:spcPct val="100000"/>
              </a:lnSpc>
              <a:buNone/>
              <a:tabLst>
                <a:tab pos="0" algn="l"/>
              </a:tabLst>
              <a:defRPr lang="it-IT" sz="1400" b="0" strike="noStrike" spc="-1">
                <a:solidFill>
                  <a:srgbClr val="000000"/>
                </a:solidFill>
                <a:latin typeface="Times New Roman"/>
                <a:ea typeface="Arial Unicode MS"/>
              </a:defRPr>
            </a:lvl1pPr>
          </a:lstStyle>
          <a:p>
            <a:pPr indent="0" algn="r" defTabSz="449280">
              <a:lnSpc>
                <a:spcPct val="100000"/>
              </a:lnSpc>
              <a:buNone/>
              <a:tabLst>
                <a:tab pos="0" algn="l"/>
              </a:tabLst>
            </a:pPr>
            <a:fld id="{D9F09EF0-65F8-40F4-9B84-EBD0E1FD19C6}" type="slidenum">
              <a:rPr lang="it-IT" sz="1400" b="0" strike="noStrike" spc="-1">
                <a:solidFill>
                  <a:srgbClr val="000000"/>
                </a:solidFill>
                <a:latin typeface="Times New Roman"/>
                <a:ea typeface="Arial Unicode MS"/>
              </a:rPr>
              <a:t>8</a:t>
            </a:fld>
            <a:endParaRPr lang="it-IT" sz="1400" b="0" strike="noStrike" spc="-1">
              <a:solidFill>
                <a:srgbClr val="000000"/>
              </a:solidFill>
              <a:latin typeface="Times New Roman"/>
            </a:endParaRPr>
          </a:p>
        </p:txBody>
      </p:sp>
      <p:sp>
        <p:nvSpPr>
          <p:cNvPr id="865" name="Text Box 1"/>
          <p:cNvSpPr/>
          <p:nvPr/>
        </p:nvSpPr>
        <p:spPr>
          <a:xfrm>
            <a:off x="4278240" y="10156680"/>
            <a:ext cx="3280680" cy="534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defTabSz="449280">
              <a:lnSpc>
                <a:spcPct val="100000"/>
              </a:lnSpc>
              <a:tabLst>
                <a:tab pos="0" algn="l"/>
              </a:tabLst>
            </a:pPr>
            <a:fld id="{09DF11EA-E17E-4862-8B44-605E5AD0E887}" type="slidenum">
              <a:rPr lang="it-IT" sz="1400" b="0" strike="noStrike" spc="-1">
                <a:solidFill>
                  <a:srgbClr val="000000"/>
                </a:solidFill>
                <a:latin typeface="Times New Roman"/>
                <a:ea typeface="Arial Unicode MS"/>
              </a:rPr>
              <a:t>8</a:t>
            </a:fld>
            <a:endParaRPr lang="it-IT" sz="1400" b="0" strike="noStrike" spc="-1">
              <a:solidFill>
                <a:srgbClr val="000000"/>
              </a:solidFill>
              <a:latin typeface="Arial"/>
            </a:endParaRPr>
          </a:p>
        </p:txBody>
      </p:sp>
      <p:sp>
        <p:nvSpPr>
          <p:cNvPr id="866" name="PlaceHolder 2"/>
          <p:cNvSpPr>
            <a:spLocks noGrp="1" noRot="1" noChangeAspect="1"/>
          </p:cNvSpPr>
          <p:nvPr>
            <p:ph type="sldImg"/>
          </p:nvPr>
        </p:nvSpPr>
        <p:spPr>
          <a:xfrm>
            <a:off x="217440" y="812880"/>
            <a:ext cx="7122240" cy="4007880"/>
          </a:xfrm>
          <a:prstGeom prst="rect">
            <a:avLst/>
          </a:prstGeom>
          <a:ln w="0">
            <a:noFill/>
          </a:ln>
        </p:spPr>
      </p:sp>
      <p:sp>
        <p:nvSpPr>
          <p:cNvPr id="867" name="PlaceHolder 3"/>
          <p:cNvSpPr>
            <a:spLocks noGrp="1"/>
          </p:cNvSpPr>
          <p:nvPr>
            <p:ph type="body"/>
          </p:nvPr>
        </p:nvSpPr>
        <p:spPr>
          <a:xfrm>
            <a:off x="755640" y="5078520"/>
            <a:ext cx="6047640" cy="4811040"/>
          </a:xfrm>
          <a:prstGeom prst="rect">
            <a:avLst/>
          </a:prstGeom>
          <a:noFill/>
          <a:ln w="0">
            <a:noFill/>
          </a:ln>
        </p:spPr>
        <p:txBody>
          <a:bodyPr lIns="91440" tIns="91440" rIns="91440" bIns="91440" anchor="ctr">
            <a:noAutofit/>
          </a:bodyPr>
          <a:lstStyle/>
          <a:p>
            <a:pPr marL="216000" indent="-216000">
              <a:buNone/>
            </a:pPr>
            <a:endParaRPr lang="it-IT" sz="1800" b="0" strike="noStrike" spc="-1">
              <a:solidFill>
                <a:srgbClr val="000000"/>
              </a:solidFill>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PlaceHolder 1"/>
          <p:cNvSpPr>
            <a:spLocks noGrp="1"/>
          </p:cNvSpPr>
          <p:nvPr>
            <p:ph type="sldNum" idx="46"/>
          </p:nvPr>
        </p:nvSpPr>
        <p:spPr>
          <a:xfrm>
            <a:off x="0" y="0"/>
            <a:ext cx="0" cy="0"/>
          </a:xfrm>
          <a:prstGeom prst="rect">
            <a:avLst/>
          </a:prstGeom>
          <a:noFill/>
          <a:ln w="0">
            <a:noFill/>
          </a:ln>
        </p:spPr>
        <p:txBody>
          <a:bodyPr lIns="90000" tIns="-45000" rIns="90000" bIns="-45000" anchor="t">
            <a:noAutofit/>
          </a:bodyPr>
          <a:lstStyle>
            <a:lvl1pPr indent="0" algn="r" defTabSz="449280">
              <a:lnSpc>
                <a:spcPct val="100000"/>
              </a:lnSpc>
              <a:buNone/>
              <a:tabLst>
                <a:tab pos="0" algn="l"/>
              </a:tabLst>
              <a:defRPr lang="it-IT" sz="1400" b="0" strike="noStrike" spc="-1">
                <a:solidFill>
                  <a:srgbClr val="000000"/>
                </a:solidFill>
                <a:latin typeface="Times New Roman"/>
                <a:ea typeface="Arial Unicode MS"/>
              </a:defRPr>
            </a:lvl1pPr>
          </a:lstStyle>
          <a:p>
            <a:pPr indent="0" algn="r" defTabSz="449280">
              <a:lnSpc>
                <a:spcPct val="100000"/>
              </a:lnSpc>
              <a:buNone/>
              <a:tabLst>
                <a:tab pos="0" algn="l"/>
              </a:tabLst>
            </a:pPr>
            <a:fld id="{D3218156-4060-40F4-9A46-6FD0163067CF}" type="slidenum">
              <a:rPr lang="it-IT" sz="1400" b="0" strike="noStrike" spc="-1">
                <a:solidFill>
                  <a:srgbClr val="000000"/>
                </a:solidFill>
                <a:latin typeface="Times New Roman"/>
                <a:ea typeface="Arial Unicode MS"/>
              </a:rPr>
              <a:t>9</a:t>
            </a:fld>
            <a:endParaRPr lang="it-IT" sz="1400" b="0" strike="noStrike" spc="-1">
              <a:solidFill>
                <a:srgbClr val="000000"/>
              </a:solidFill>
              <a:latin typeface="Times New Roman"/>
            </a:endParaRPr>
          </a:p>
        </p:txBody>
      </p:sp>
      <p:sp>
        <p:nvSpPr>
          <p:cNvPr id="869" name="Text Box 1"/>
          <p:cNvSpPr/>
          <p:nvPr/>
        </p:nvSpPr>
        <p:spPr>
          <a:xfrm>
            <a:off x="4278240" y="10156680"/>
            <a:ext cx="3280680" cy="534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defTabSz="449280">
              <a:lnSpc>
                <a:spcPct val="100000"/>
              </a:lnSpc>
              <a:tabLst>
                <a:tab pos="0" algn="l"/>
              </a:tabLst>
            </a:pPr>
            <a:fld id="{58431749-78EF-4BCC-854D-7C809A8A7C70}" type="slidenum">
              <a:rPr lang="it-IT" sz="1400" b="0" strike="noStrike" spc="-1">
                <a:solidFill>
                  <a:srgbClr val="000000"/>
                </a:solidFill>
                <a:latin typeface="Times New Roman"/>
                <a:ea typeface="Arial Unicode MS"/>
              </a:rPr>
              <a:t>9</a:t>
            </a:fld>
            <a:endParaRPr lang="it-IT" sz="1400" b="0" strike="noStrike" spc="-1">
              <a:solidFill>
                <a:srgbClr val="000000"/>
              </a:solidFill>
              <a:latin typeface="Arial"/>
            </a:endParaRPr>
          </a:p>
        </p:txBody>
      </p:sp>
      <p:sp>
        <p:nvSpPr>
          <p:cNvPr id="870" name="PlaceHolder 2"/>
          <p:cNvSpPr>
            <a:spLocks noGrp="1" noRot="1" noChangeAspect="1"/>
          </p:cNvSpPr>
          <p:nvPr>
            <p:ph type="sldImg"/>
          </p:nvPr>
        </p:nvSpPr>
        <p:spPr>
          <a:xfrm>
            <a:off x="217440" y="812880"/>
            <a:ext cx="7122240" cy="4007880"/>
          </a:xfrm>
          <a:prstGeom prst="rect">
            <a:avLst/>
          </a:prstGeom>
          <a:ln w="0">
            <a:noFill/>
          </a:ln>
        </p:spPr>
      </p:sp>
      <p:sp>
        <p:nvSpPr>
          <p:cNvPr id="871" name="PlaceHolder 3"/>
          <p:cNvSpPr>
            <a:spLocks noGrp="1"/>
          </p:cNvSpPr>
          <p:nvPr>
            <p:ph type="body"/>
          </p:nvPr>
        </p:nvSpPr>
        <p:spPr>
          <a:xfrm>
            <a:off x="755640" y="5078520"/>
            <a:ext cx="6047640" cy="4811040"/>
          </a:xfrm>
          <a:prstGeom prst="rect">
            <a:avLst/>
          </a:prstGeom>
          <a:noFill/>
          <a:ln w="0">
            <a:noFill/>
          </a:ln>
        </p:spPr>
        <p:txBody>
          <a:bodyPr lIns="91440" tIns="91440" rIns="91440" bIns="91440" anchor="ctr">
            <a:noAutofit/>
          </a:bodyPr>
          <a:lstStyle/>
          <a:p>
            <a:pPr marL="216000" indent="-216000">
              <a:buNone/>
            </a:pPr>
            <a:endParaRPr lang="it-IT" sz="1800" b="0" strike="noStrike" spc="-1">
              <a:solidFill>
                <a:srgbClr val="000000"/>
              </a:solid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116"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it-IT" sz="3200" b="0" strike="noStrike" spc="-1">
              <a:solidFill>
                <a:srgbClr val="000000"/>
              </a:solidFill>
              <a:latin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Image background">
    <p:spTree>
      <p:nvGrpSpPr>
        <p:cNvPr id="1" name=""/>
        <p:cNvGrpSpPr/>
        <p:nvPr/>
      </p:nvGrpSpPr>
      <p:grpSpPr>
        <a:xfrm>
          <a:off x="0" y="0"/>
          <a:ext cx="0" cy="0"/>
          <a:chOff x="0" y="0"/>
          <a:chExt cx="0" cy="0"/>
        </a:xfrm>
      </p:grpSpPr>
      <p:sp>
        <p:nvSpPr>
          <p:cNvPr id="2" name="PlaceHolder 1"/>
          <p:cNvSpPr>
            <a:spLocks noGrp="1"/>
          </p:cNvSpPr>
          <p:nvPr>
            <p:ph type="sldNum" idx="8"/>
          </p:nvPr>
        </p:nvSpPr>
        <p:spPr/>
        <p:txBody>
          <a:bodyPr/>
          <a:lstStyle/>
          <a:p>
            <a:fld id="{47A25DFC-DCE5-4EE8-ACA3-06870806703C}" type="slidenum">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aption">
    <p:spTree>
      <p:nvGrpSpPr>
        <p:cNvPr id="1" name=""/>
        <p:cNvGrpSpPr/>
        <p:nvPr/>
      </p:nvGrpSpPr>
      <p:grpSpPr>
        <a:xfrm>
          <a:off x="0" y="0"/>
          <a:ext cx="0" cy="0"/>
          <a:chOff x="0" y="0"/>
          <a:chExt cx="0" cy="0"/>
        </a:xfrm>
      </p:grpSpPr>
      <p:sp>
        <p:nvSpPr>
          <p:cNvPr id="2" name="PlaceHolder 1"/>
          <p:cNvSpPr>
            <a:spLocks noGrp="1"/>
          </p:cNvSpPr>
          <p:nvPr>
            <p:ph type="sldNum" idx="9"/>
          </p:nvPr>
        </p:nvSpPr>
        <p:spPr/>
        <p:txBody>
          <a:bodyPr/>
          <a:lstStyle/>
          <a:p>
            <a:fld id="{6B2C2446-FE7D-4B8C-950F-1E733AA17021}" type="slidenum">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62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621"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it-IT" sz="3200" b="0" strike="noStrike" spc="-1">
              <a:solidFill>
                <a:srgbClr val="000000"/>
              </a:solidFill>
              <a:latin typeface="Arial"/>
            </a:endParaRPr>
          </a:p>
        </p:txBody>
      </p:sp>
      <p:sp>
        <p:nvSpPr>
          <p:cNvPr id="4" name="PlaceHolder 3"/>
          <p:cNvSpPr>
            <a:spLocks noGrp="1"/>
          </p:cNvSpPr>
          <p:nvPr>
            <p:ph type="sldNum" idx="10"/>
          </p:nvPr>
        </p:nvSpPr>
        <p:spPr/>
        <p:txBody>
          <a:bodyPr/>
          <a:lstStyle/>
          <a:p>
            <a:fld id="{5E3F8E3E-768D-4E0E-A14A-16F5A9241FA5}" type="slidenum">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PlaceHolder 1"/>
          <p:cNvSpPr>
            <a:spLocks noGrp="1"/>
          </p:cNvSpPr>
          <p:nvPr>
            <p:ph type="sldNum" idx="11"/>
          </p:nvPr>
        </p:nvSpPr>
        <p:spPr/>
        <p:txBody>
          <a:bodyPr/>
          <a:lstStyle/>
          <a:p>
            <a:fld id="{224D9FEB-C163-42C2-AC6E-D1F12183457B}" type="slidenum">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PlaceHolder 1"/>
          <p:cNvSpPr>
            <a:spLocks noGrp="1"/>
          </p:cNvSpPr>
          <p:nvPr>
            <p:ph type="sldNum" idx="12"/>
          </p:nvPr>
        </p:nvSpPr>
        <p:spPr/>
        <p:txBody>
          <a:bodyPr/>
          <a:lstStyle/>
          <a:p>
            <a:fld id="{54CF7934-99C9-4CA6-8DFD-CA216E3EB8AB}" type="slidenum">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olo, contenuto e testo">
    <p:spTree>
      <p:nvGrpSpPr>
        <p:cNvPr id="1" name=""/>
        <p:cNvGrpSpPr/>
        <p:nvPr/>
      </p:nvGrpSpPr>
      <p:grpSpPr>
        <a:xfrm>
          <a:off x="0" y="0"/>
          <a:ext cx="0" cy="0"/>
          <a:chOff x="0" y="0"/>
          <a:chExt cx="0" cy="0"/>
        </a:xfrm>
      </p:grpSpPr>
      <p:sp>
        <p:nvSpPr>
          <p:cNvPr id="63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638"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39" name="PlaceHolder 3"/>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5" name="PlaceHolder 4"/>
          <p:cNvSpPr>
            <a:spLocks noGrp="1"/>
          </p:cNvSpPr>
          <p:nvPr>
            <p:ph type="sldNum" idx="13"/>
          </p:nvPr>
        </p:nvSpPr>
        <p:spPr/>
        <p:txBody>
          <a:bodyPr/>
          <a:lstStyle/>
          <a:p>
            <a:fld id="{B0B90D85-5B0F-40AC-83A2-6202FE5EB901}" type="slidenum">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64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647"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4" name="PlaceHolder 3"/>
          <p:cNvSpPr>
            <a:spLocks noGrp="1"/>
          </p:cNvSpPr>
          <p:nvPr>
            <p:ph type="sldNum" idx="14"/>
          </p:nvPr>
        </p:nvSpPr>
        <p:spPr/>
        <p:txBody>
          <a:bodyPr/>
          <a:lstStyle/>
          <a:p>
            <a:fld id="{EEBEA1EF-FE8A-4438-A625-11F4AB55B995}" type="slidenum">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Intestazione sezione">
    <p:spTree>
      <p:nvGrpSpPr>
        <p:cNvPr id="1" name=""/>
        <p:cNvGrpSpPr/>
        <p:nvPr/>
      </p:nvGrpSpPr>
      <p:grpSpPr>
        <a:xfrm>
          <a:off x="0" y="0"/>
          <a:ext cx="0" cy="0"/>
          <a:chOff x="0" y="0"/>
          <a:chExt cx="0" cy="0"/>
        </a:xfrm>
      </p:grpSpPr>
      <p:sp>
        <p:nvSpPr>
          <p:cNvPr id="2" name="PlaceHolder 1"/>
          <p:cNvSpPr>
            <a:spLocks noGrp="1"/>
          </p:cNvSpPr>
          <p:nvPr>
            <p:ph type="sldNum" idx="15"/>
          </p:nvPr>
        </p:nvSpPr>
        <p:spPr/>
        <p:txBody>
          <a:bodyPr/>
          <a:lstStyle/>
          <a:p>
            <a:fld id="{2339E1CD-361F-4E8F-9286-C239316D3357}" type="slidenum">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65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660"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661"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5" name="PlaceHolder 4"/>
          <p:cNvSpPr>
            <a:spLocks noGrp="1"/>
          </p:cNvSpPr>
          <p:nvPr>
            <p:ph type="sldNum" idx="16"/>
          </p:nvPr>
        </p:nvSpPr>
        <p:spPr/>
        <p:txBody>
          <a:bodyPr/>
          <a:lstStyle/>
          <a:p>
            <a:fld id="{9470BFF1-13EE-40E5-967A-6D670E4EA22B}" type="slidenum">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Confronto">
    <p:spTree>
      <p:nvGrpSpPr>
        <p:cNvPr id="1" name=""/>
        <p:cNvGrpSpPr/>
        <p:nvPr/>
      </p:nvGrpSpPr>
      <p:grpSpPr>
        <a:xfrm>
          <a:off x="0" y="0"/>
          <a:ext cx="0" cy="0"/>
          <a:chOff x="0" y="0"/>
          <a:chExt cx="0" cy="0"/>
        </a:xfrm>
      </p:grpSpPr>
      <p:sp>
        <p:nvSpPr>
          <p:cNvPr id="2" name="PlaceHolder 1"/>
          <p:cNvSpPr>
            <a:spLocks noGrp="1"/>
          </p:cNvSpPr>
          <p:nvPr>
            <p:ph type="sldNum" idx="17"/>
          </p:nvPr>
        </p:nvSpPr>
        <p:spPr/>
        <p:txBody>
          <a:bodyPr/>
          <a:lstStyle/>
          <a:p>
            <a:fld id="{E8F4ECFB-55B8-485C-812D-A4C5FB2DE7AC}"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DA8C4731-215E-4864-A0DC-17503306EF0B}" type="slidenum">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7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3" name="PlaceHolder 2"/>
          <p:cNvSpPr>
            <a:spLocks noGrp="1"/>
          </p:cNvSpPr>
          <p:nvPr>
            <p:ph type="sldNum" idx="18"/>
          </p:nvPr>
        </p:nvSpPr>
        <p:spPr/>
        <p:txBody>
          <a:bodyPr/>
          <a:lstStyle/>
          <a:p>
            <a:fld id="{EA906046-D3C0-449A-8B5A-61DAC124F088}" type="slidenum">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PlaceHolder 1"/>
          <p:cNvSpPr>
            <a:spLocks noGrp="1"/>
          </p:cNvSpPr>
          <p:nvPr>
            <p:ph type="sldNum" idx="19"/>
          </p:nvPr>
        </p:nvSpPr>
        <p:spPr/>
        <p:txBody>
          <a:bodyPr/>
          <a:lstStyle/>
          <a:p>
            <a:fld id="{F6AE6A92-74F9-4486-90BD-B11FD336ED29}" type="slidenum">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Contenuto con didascalia">
    <p:spTree>
      <p:nvGrpSpPr>
        <p:cNvPr id="1" name=""/>
        <p:cNvGrpSpPr/>
        <p:nvPr/>
      </p:nvGrpSpPr>
      <p:grpSpPr>
        <a:xfrm>
          <a:off x="0" y="0"/>
          <a:ext cx="0" cy="0"/>
          <a:chOff x="0" y="0"/>
          <a:chExt cx="0" cy="0"/>
        </a:xfrm>
      </p:grpSpPr>
      <p:sp>
        <p:nvSpPr>
          <p:cNvPr id="2" name="PlaceHolder 1"/>
          <p:cNvSpPr>
            <a:spLocks noGrp="1"/>
          </p:cNvSpPr>
          <p:nvPr>
            <p:ph type="sldNum" idx="20"/>
          </p:nvPr>
        </p:nvSpPr>
        <p:spPr/>
        <p:txBody>
          <a:bodyPr/>
          <a:lstStyle/>
          <a:p>
            <a:fld id="{3BB721D3-4B7C-4DC3-90BF-04E9F93F4B62}" type="slidenum">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Immagine con didascalia">
    <p:spTree>
      <p:nvGrpSpPr>
        <p:cNvPr id="1" name=""/>
        <p:cNvGrpSpPr/>
        <p:nvPr/>
      </p:nvGrpSpPr>
      <p:grpSpPr>
        <a:xfrm>
          <a:off x="0" y="0"/>
          <a:ext cx="0" cy="0"/>
          <a:chOff x="0" y="0"/>
          <a:chExt cx="0" cy="0"/>
        </a:xfrm>
      </p:grpSpPr>
      <p:sp>
        <p:nvSpPr>
          <p:cNvPr id="2" name="PlaceHolder 1"/>
          <p:cNvSpPr>
            <a:spLocks noGrp="1"/>
          </p:cNvSpPr>
          <p:nvPr>
            <p:ph type="sldNum" idx="21"/>
          </p:nvPr>
        </p:nvSpPr>
        <p:spPr/>
        <p:txBody>
          <a:bodyPr/>
          <a:lstStyle/>
          <a:p>
            <a:fld id="{4F54FBC1-9496-480D-B626-84988D021A6F}" type="slidenum">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Predefinito">
    <p:spTree>
      <p:nvGrpSpPr>
        <p:cNvPr id="1" name=""/>
        <p:cNvGrpSpPr/>
        <p:nvPr/>
      </p:nvGrpSpPr>
      <p:grpSpPr>
        <a:xfrm>
          <a:off x="0" y="0"/>
          <a:ext cx="0" cy="0"/>
          <a:chOff x="0" y="0"/>
          <a:chExt cx="0" cy="0"/>
        </a:xfrm>
      </p:grpSpPr>
      <p:sp>
        <p:nvSpPr>
          <p:cNvPr id="68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690"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it-IT" sz="3200" b="0" strike="noStrike" spc="-1">
              <a:solidFill>
                <a:srgbClr val="000000"/>
              </a:solidFill>
              <a:latin typeface="Arial"/>
            </a:endParaRPr>
          </a:p>
        </p:txBody>
      </p:sp>
      <p:sp>
        <p:nvSpPr>
          <p:cNvPr id="4" name="PlaceHolder 3"/>
          <p:cNvSpPr>
            <a:spLocks noGrp="1"/>
          </p:cNvSpPr>
          <p:nvPr>
            <p:ph type="sldNum" idx="22"/>
          </p:nvPr>
        </p:nvSpPr>
        <p:spPr/>
        <p:txBody>
          <a:bodyPr/>
          <a:lstStyle/>
          <a:p>
            <a:fld id="{D8A34A23-85A1-4567-87A5-59076EF6E6BF}" type="slidenum">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Predefinito 1">
    <p:spTree>
      <p:nvGrpSpPr>
        <p:cNvPr id="1" name=""/>
        <p:cNvGrpSpPr/>
        <p:nvPr/>
      </p:nvGrpSpPr>
      <p:grpSpPr>
        <a:xfrm>
          <a:off x="0" y="0"/>
          <a:ext cx="0" cy="0"/>
          <a:chOff x="0" y="0"/>
          <a:chExt cx="0" cy="0"/>
        </a:xfrm>
      </p:grpSpPr>
      <p:sp>
        <p:nvSpPr>
          <p:cNvPr id="2" name="PlaceHolder 1"/>
          <p:cNvSpPr>
            <a:spLocks noGrp="1"/>
          </p:cNvSpPr>
          <p:nvPr>
            <p:ph type="sldNum" idx="23"/>
          </p:nvPr>
        </p:nvSpPr>
        <p:spPr/>
        <p:txBody>
          <a:bodyPr/>
          <a:lstStyle/>
          <a:p>
            <a:fld id="{109B4435-7FAA-41E7-A30D-E1A4D4859BC2}" type="slidenum">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Predefinito 2">
    <p:spTree>
      <p:nvGrpSpPr>
        <p:cNvPr id="1" name=""/>
        <p:cNvGrpSpPr/>
        <p:nvPr/>
      </p:nvGrpSpPr>
      <p:grpSpPr>
        <a:xfrm>
          <a:off x="0" y="0"/>
          <a:ext cx="0" cy="0"/>
          <a:chOff x="0" y="0"/>
          <a:chExt cx="0" cy="0"/>
        </a:xfrm>
      </p:grpSpPr>
      <p:sp>
        <p:nvSpPr>
          <p:cNvPr id="2" name="PlaceHolder 1"/>
          <p:cNvSpPr>
            <a:spLocks noGrp="1"/>
          </p:cNvSpPr>
          <p:nvPr>
            <p:ph type="sldNum" idx="24"/>
          </p:nvPr>
        </p:nvSpPr>
        <p:spPr/>
        <p:txBody>
          <a:bodyPr/>
          <a:lstStyle/>
          <a:p>
            <a:fld id="{5AAE8EBF-DCEF-41D0-9060-6245AF6BA187}" type="slidenum">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reserve="1">
  <p:cSld name="Predefinito 3">
    <p:spTree>
      <p:nvGrpSpPr>
        <p:cNvPr id="1" name=""/>
        <p:cNvGrpSpPr/>
        <p:nvPr/>
      </p:nvGrpSpPr>
      <p:grpSpPr>
        <a:xfrm>
          <a:off x="0" y="0"/>
          <a:ext cx="0" cy="0"/>
          <a:chOff x="0" y="0"/>
          <a:chExt cx="0" cy="0"/>
        </a:xfrm>
      </p:grpSpPr>
      <p:sp>
        <p:nvSpPr>
          <p:cNvPr id="70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707"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708" name="PlaceHolder 3"/>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5" name="PlaceHolder 4"/>
          <p:cNvSpPr>
            <a:spLocks noGrp="1"/>
          </p:cNvSpPr>
          <p:nvPr>
            <p:ph type="sldNum" idx="25"/>
          </p:nvPr>
        </p:nvSpPr>
        <p:spPr/>
        <p:txBody>
          <a:bodyPr/>
          <a:lstStyle/>
          <a:p>
            <a:fld id="{4A68E56D-6412-4E50-862A-9ABB6AE194BA}" type="slidenum">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itle and text 1">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Predefinito 4">
    <p:spTree>
      <p:nvGrpSpPr>
        <p:cNvPr id="1" name=""/>
        <p:cNvGrpSpPr/>
        <p:nvPr/>
      </p:nvGrpSpPr>
      <p:grpSpPr>
        <a:xfrm>
          <a:off x="0" y="0"/>
          <a:ext cx="0" cy="0"/>
          <a:chOff x="0" y="0"/>
          <a:chExt cx="0" cy="0"/>
        </a:xfrm>
      </p:grpSpPr>
      <p:sp>
        <p:nvSpPr>
          <p:cNvPr id="72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726"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4" name="PlaceHolder 3"/>
          <p:cNvSpPr>
            <a:spLocks noGrp="1"/>
          </p:cNvSpPr>
          <p:nvPr>
            <p:ph type="sldNum" idx="26"/>
          </p:nvPr>
        </p:nvSpPr>
        <p:spPr/>
        <p:txBody>
          <a:bodyPr/>
          <a:lstStyle/>
          <a:p>
            <a:fld id="{A07D9980-DC2C-4FC1-8890-4D0B6372F393}"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color">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DD676B18-4D7F-4172-957F-7803C1E5FEA0}" type="slidenum">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edefinito 5">
    <p:spTree>
      <p:nvGrpSpPr>
        <p:cNvPr id="1" name=""/>
        <p:cNvGrpSpPr/>
        <p:nvPr/>
      </p:nvGrpSpPr>
      <p:grpSpPr>
        <a:xfrm>
          <a:off x="0" y="0"/>
          <a:ext cx="0" cy="0"/>
          <a:chOff x="0" y="0"/>
          <a:chExt cx="0" cy="0"/>
        </a:xfrm>
      </p:grpSpPr>
      <p:sp>
        <p:nvSpPr>
          <p:cNvPr id="2" name="PlaceHolder 1"/>
          <p:cNvSpPr>
            <a:spLocks noGrp="1"/>
          </p:cNvSpPr>
          <p:nvPr>
            <p:ph type="sldNum" idx="27"/>
          </p:nvPr>
        </p:nvSpPr>
        <p:spPr/>
        <p:txBody>
          <a:bodyPr/>
          <a:lstStyle/>
          <a:p>
            <a:fld id="{A8B77540-7515-4CD7-984A-DABAF4B65346}" type="slidenum">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Predefinito 6">
    <p:spTree>
      <p:nvGrpSpPr>
        <p:cNvPr id="1" name=""/>
        <p:cNvGrpSpPr/>
        <p:nvPr/>
      </p:nvGrpSpPr>
      <p:grpSpPr>
        <a:xfrm>
          <a:off x="0" y="0"/>
          <a:ext cx="0" cy="0"/>
          <a:chOff x="0" y="0"/>
          <a:chExt cx="0" cy="0"/>
        </a:xfrm>
      </p:grpSpPr>
      <p:sp>
        <p:nvSpPr>
          <p:cNvPr id="73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739"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740"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5" name="PlaceHolder 4"/>
          <p:cNvSpPr>
            <a:spLocks noGrp="1"/>
          </p:cNvSpPr>
          <p:nvPr>
            <p:ph type="sldNum" idx="28"/>
          </p:nvPr>
        </p:nvSpPr>
        <p:spPr/>
        <p:txBody>
          <a:bodyPr/>
          <a:lstStyle/>
          <a:p>
            <a:fld id="{C00BE003-7D00-4CFA-AF22-541D1A9E95DA}" type="slidenum">
              <a:t>‹N›</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redefinito 7">
    <p:spTree>
      <p:nvGrpSpPr>
        <p:cNvPr id="1" name=""/>
        <p:cNvGrpSpPr/>
        <p:nvPr/>
      </p:nvGrpSpPr>
      <p:grpSpPr>
        <a:xfrm>
          <a:off x="0" y="0"/>
          <a:ext cx="0" cy="0"/>
          <a:chOff x="0" y="0"/>
          <a:chExt cx="0" cy="0"/>
        </a:xfrm>
      </p:grpSpPr>
      <p:sp>
        <p:nvSpPr>
          <p:cNvPr id="2" name="PlaceHolder 1"/>
          <p:cNvSpPr>
            <a:spLocks noGrp="1"/>
          </p:cNvSpPr>
          <p:nvPr>
            <p:ph type="sldNum" idx="29"/>
          </p:nvPr>
        </p:nvSpPr>
        <p:spPr/>
        <p:txBody>
          <a:bodyPr/>
          <a:lstStyle/>
          <a:p>
            <a:fld id="{4FEA49AF-EE22-4701-93CE-E6C60C2F7CE7}" type="slidenum">
              <a:t>‹N›</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Predefinito 8">
    <p:spTree>
      <p:nvGrpSpPr>
        <p:cNvPr id="1" name=""/>
        <p:cNvGrpSpPr/>
        <p:nvPr/>
      </p:nvGrpSpPr>
      <p:grpSpPr>
        <a:xfrm>
          <a:off x="0" y="0"/>
          <a:ext cx="0" cy="0"/>
          <a:chOff x="0" y="0"/>
          <a:chExt cx="0" cy="0"/>
        </a:xfrm>
      </p:grpSpPr>
      <p:sp>
        <p:nvSpPr>
          <p:cNvPr id="75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3" name="PlaceHolder 2"/>
          <p:cNvSpPr>
            <a:spLocks noGrp="1"/>
          </p:cNvSpPr>
          <p:nvPr>
            <p:ph type="sldNum" idx="30"/>
          </p:nvPr>
        </p:nvSpPr>
        <p:spPr/>
        <p:txBody>
          <a:bodyPr/>
          <a:lstStyle/>
          <a:p>
            <a:fld id="{F7E6380F-C5D3-4978-A4FD-7531FD49B2F4}" type="slidenum">
              <a:t>‹N›</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Predefinito 9">
    <p:spTree>
      <p:nvGrpSpPr>
        <p:cNvPr id="1" name=""/>
        <p:cNvGrpSpPr/>
        <p:nvPr/>
      </p:nvGrpSpPr>
      <p:grpSpPr>
        <a:xfrm>
          <a:off x="0" y="0"/>
          <a:ext cx="0" cy="0"/>
          <a:chOff x="0" y="0"/>
          <a:chExt cx="0" cy="0"/>
        </a:xfrm>
      </p:grpSpPr>
      <p:sp>
        <p:nvSpPr>
          <p:cNvPr id="2" name="PlaceHolder 1"/>
          <p:cNvSpPr>
            <a:spLocks noGrp="1"/>
          </p:cNvSpPr>
          <p:nvPr>
            <p:ph type="sldNum" idx="31"/>
          </p:nvPr>
        </p:nvSpPr>
        <p:spPr/>
        <p:txBody>
          <a:bodyPr/>
          <a:lstStyle/>
          <a:p>
            <a:fld id="{7EFCDDBB-3599-4E52-A383-17C2B3F6622A}" type="slidenum">
              <a:t>‹N›</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redefinito 10">
    <p:spTree>
      <p:nvGrpSpPr>
        <p:cNvPr id="1" name=""/>
        <p:cNvGrpSpPr/>
        <p:nvPr/>
      </p:nvGrpSpPr>
      <p:grpSpPr>
        <a:xfrm>
          <a:off x="0" y="0"/>
          <a:ext cx="0" cy="0"/>
          <a:chOff x="0" y="0"/>
          <a:chExt cx="0" cy="0"/>
        </a:xfrm>
      </p:grpSpPr>
      <p:sp>
        <p:nvSpPr>
          <p:cNvPr id="2" name="PlaceHolder 1"/>
          <p:cNvSpPr>
            <a:spLocks noGrp="1"/>
          </p:cNvSpPr>
          <p:nvPr>
            <p:ph type="sldNum" idx="32"/>
          </p:nvPr>
        </p:nvSpPr>
        <p:spPr/>
        <p:txBody>
          <a:bodyPr/>
          <a:lstStyle/>
          <a:p>
            <a:fld id="{F6530760-BD2B-4246-88D2-99E167D3F0BF}" type="slidenum">
              <a:t>‹N›</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redefinito 11">
    <p:spTree>
      <p:nvGrpSpPr>
        <p:cNvPr id="1" name=""/>
        <p:cNvGrpSpPr/>
        <p:nvPr/>
      </p:nvGrpSpPr>
      <p:grpSpPr>
        <a:xfrm>
          <a:off x="0" y="0"/>
          <a:ext cx="0" cy="0"/>
          <a:chOff x="0" y="0"/>
          <a:chExt cx="0" cy="0"/>
        </a:xfrm>
      </p:grpSpPr>
      <p:sp>
        <p:nvSpPr>
          <p:cNvPr id="2" name="PlaceHolder 1"/>
          <p:cNvSpPr>
            <a:spLocks noGrp="1"/>
          </p:cNvSpPr>
          <p:nvPr>
            <p:ph type="sldNum" idx="33"/>
          </p:nvPr>
        </p:nvSpPr>
        <p:spPr/>
        <p:txBody>
          <a:bodyPr/>
          <a:lstStyle/>
          <a:p>
            <a:fld id="{542D51D5-D323-42B1-BAFC-21BA7B072859}"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ubtitl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Quot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lstStyle/>
          <a:p>
            <a:fld id="{8409846A-7BCD-4EEB-80FC-05073E0C69F1}"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 1 column">
    <p:spTree>
      <p:nvGrpSpPr>
        <p:cNvPr id="1" name=""/>
        <p:cNvGrpSpPr/>
        <p:nvPr/>
      </p:nvGrpSpPr>
      <p:grpSpPr>
        <a:xfrm>
          <a:off x="0" y="0"/>
          <a:ext cx="0" cy="0"/>
          <a:chOff x="0" y="0"/>
          <a:chExt cx="0" cy="0"/>
        </a:xfrm>
      </p:grpSpPr>
      <p:sp>
        <p:nvSpPr>
          <p:cNvPr id="28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290"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4" name="PlaceHolder 3"/>
          <p:cNvSpPr>
            <a:spLocks noGrp="1"/>
          </p:cNvSpPr>
          <p:nvPr>
            <p:ph type="sldNum" idx="4"/>
          </p:nvPr>
        </p:nvSpPr>
        <p:spPr/>
        <p:txBody>
          <a:bodyPr/>
          <a:lstStyle/>
          <a:p>
            <a:fld id="{A6D8E9F9-DF6A-42CD-A2BC-8D9B53E0EF64}" type="slidenum">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 2 columns">
    <p:spTree>
      <p:nvGrpSpPr>
        <p:cNvPr id="1" name=""/>
        <p:cNvGrpSpPr/>
        <p:nvPr/>
      </p:nvGrpSpPr>
      <p:grpSpPr>
        <a:xfrm>
          <a:off x="0" y="0"/>
          <a:ext cx="0" cy="0"/>
          <a:chOff x="0" y="0"/>
          <a:chExt cx="0" cy="0"/>
        </a:xfrm>
      </p:grpSpPr>
      <p:sp>
        <p:nvSpPr>
          <p:cNvPr id="35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357"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358"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it-IT" sz="3200" b="0" strike="noStrike" spc="-1">
              <a:solidFill>
                <a:srgbClr val="000000"/>
              </a:solidFill>
              <a:latin typeface="Arial"/>
            </a:endParaRPr>
          </a:p>
        </p:txBody>
      </p:sp>
      <p:sp>
        <p:nvSpPr>
          <p:cNvPr id="5" name="PlaceHolder 4"/>
          <p:cNvSpPr>
            <a:spLocks noGrp="1"/>
          </p:cNvSpPr>
          <p:nvPr>
            <p:ph type="sldNum" idx="5"/>
          </p:nvPr>
        </p:nvSpPr>
        <p:spPr/>
        <p:txBody>
          <a:bodyPr/>
          <a:lstStyle/>
          <a:p>
            <a:fld id="{C9FC5CB3-36B0-43F1-AD3A-7D6FAB88ADE9}" type="slidenum">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itle + 3 columns">
    <p:spTree>
      <p:nvGrpSpPr>
        <p:cNvPr id="1" name=""/>
        <p:cNvGrpSpPr/>
        <p:nvPr/>
      </p:nvGrpSpPr>
      <p:grpSpPr>
        <a:xfrm>
          <a:off x="0" y="0"/>
          <a:ext cx="0" cy="0"/>
          <a:chOff x="0" y="0"/>
          <a:chExt cx="0" cy="0"/>
        </a:xfrm>
      </p:grpSpPr>
      <p:sp>
        <p:nvSpPr>
          <p:cNvPr id="2" name="PlaceHolder 1"/>
          <p:cNvSpPr>
            <a:spLocks noGrp="1"/>
          </p:cNvSpPr>
          <p:nvPr>
            <p:ph type="sldNum" idx="6"/>
          </p:nvPr>
        </p:nvSpPr>
        <p:spPr/>
        <p:txBody>
          <a:bodyPr/>
          <a:lstStyle/>
          <a:p>
            <a:fld id="{400F7C1F-4F66-4583-9E2F-BD3EFA54744B}" type="slidenum">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it-IT" sz="4400" b="0" strike="noStrike" spc="-1">
              <a:solidFill>
                <a:srgbClr val="000000"/>
              </a:solidFill>
              <a:latin typeface="Arial"/>
            </a:endParaRPr>
          </a:p>
        </p:txBody>
      </p:sp>
      <p:sp>
        <p:nvSpPr>
          <p:cNvPr id="3" name="PlaceHolder 2"/>
          <p:cNvSpPr>
            <a:spLocks noGrp="1"/>
          </p:cNvSpPr>
          <p:nvPr>
            <p:ph type="sldNum" idx="7"/>
          </p:nvPr>
        </p:nvSpPr>
        <p:spPr/>
        <p:txBody>
          <a:bodyPr/>
          <a:lstStyle/>
          <a:p>
            <a:fld id="{7D0C4B73-034F-4AA9-B175-123BDB049C23}"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8.xml"/><Relationship Id="rId1" Type="http://schemas.openxmlformats.org/officeDocument/2006/relationships/slideLayout" Target="../slideLayouts/slideLayout2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9.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0.xml"/><Relationship Id="rId1" Type="http://schemas.openxmlformats.org/officeDocument/2006/relationships/slideLayout" Target="../slideLayouts/slideLayout3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1.xml"/><Relationship Id="rId1" Type="http://schemas.openxmlformats.org/officeDocument/2006/relationships/slideLayout" Target="../slideLayouts/slideLayout31.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2.xml"/><Relationship Id="rId1" Type="http://schemas.openxmlformats.org/officeDocument/2006/relationships/slideLayout" Target="../slideLayouts/slideLayout32.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3.xml"/><Relationship Id="rId1" Type="http://schemas.openxmlformats.org/officeDocument/2006/relationships/slideLayout" Target="../slideLayouts/slideLayout3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4.xml"/><Relationship Id="rId1" Type="http://schemas.openxmlformats.org/officeDocument/2006/relationships/slideLayout" Target="../slideLayouts/slideLayout34.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5.xml"/><Relationship Id="rId1" Type="http://schemas.openxmlformats.org/officeDocument/2006/relationships/slideLayout" Target="../slideLayouts/slideLayout3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6.xml"/><Relationship Id="rId1"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grpSp>
        <p:nvGrpSpPr>
          <p:cNvPr id="115" name="Google Shape;11;p2"/>
          <p:cNvGrpSpPr/>
          <p:nvPr/>
        </p:nvGrpSpPr>
        <p:grpSpPr>
          <a:xfrm>
            <a:off x="-75960" y="3514680"/>
            <a:ext cx="5258880" cy="1400040"/>
            <a:chOff x="-75960" y="3514680"/>
            <a:chExt cx="5258880" cy="1400040"/>
          </a:xfrm>
        </p:grpSpPr>
        <p:sp>
          <p:nvSpPr>
            <p:cNvPr id="116" name="Google Shape;12;p2"/>
            <p:cNvSpPr/>
            <p:nvPr/>
          </p:nvSpPr>
          <p:spPr>
            <a:xfrm rot="16200000">
              <a:off x="155520" y="3519720"/>
              <a:ext cx="733680" cy="1182960"/>
            </a:xfrm>
            <a:custGeom>
              <a:avLst/>
              <a:gdLst>
                <a:gd name="textAreaLeft" fmla="*/ 0 w 733680"/>
                <a:gd name="textAreaRight" fmla="*/ 734400 w 733680"/>
                <a:gd name="textAreaTop" fmla="*/ 0 h 1182960"/>
                <a:gd name="textAreaBottom" fmla="*/ 1183680 h 1182960"/>
              </a:gdLst>
              <a:ahLst/>
              <a:cxnLst/>
              <a:rect l="textAreaLeft" t="textAreaTop" r="textAreaRight" b="textAreaBottom"/>
              <a:pathLst>
                <a:path w="29252" h="47155">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2" name="Google Shape;13;p2"/>
            <p:cNvGrpSpPr/>
            <p:nvPr/>
          </p:nvGrpSpPr>
          <p:grpSpPr>
            <a:xfrm>
              <a:off x="1024200" y="3986640"/>
              <a:ext cx="1375920" cy="928080"/>
              <a:chOff x="1024200" y="3986640"/>
              <a:chExt cx="1375920" cy="928080"/>
            </a:xfrm>
          </p:grpSpPr>
          <p:sp>
            <p:nvSpPr>
              <p:cNvPr id="3" name="Google Shape;14;p2"/>
              <p:cNvSpPr/>
              <p:nvPr/>
            </p:nvSpPr>
            <p:spPr>
              <a:xfrm rot="16200000">
                <a:off x="1254960" y="3799800"/>
                <a:ext cx="821880" cy="1283760"/>
              </a:xfrm>
              <a:custGeom>
                <a:avLst/>
                <a:gdLst>
                  <a:gd name="textAreaLeft" fmla="*/ 0 w 821880"/>
                  <a:gd name="textAreaRight" fmla="*/ 822600 w 821880"/>
                  <a:gd name="textAreaTop" fmla="*/ 0 h 1283760"/>
                  <a:gd name="textAreaBottom" fmla="*/ 1284480 h 1283760"/>
                </a:gdLst>
                <a:ahLst/>
                <a:cxnLst/>
                <a:rect l="textAreaLeft" t="textAreaTop" r="textAreaRight" b="textAreaBottom"/>
                <a:pathLst>
                  <a:path w="32776" h="51172">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 name="Google Shape;15;p2"/>
              <p:cNvSpPr/>
              <p:nvPr/>
            </p:nvSpPr>
            <p:spPr>
              <a:xfrm rot="16200000">
                <a:off x="2251080" y="4208760"/>
                <a:ext cx="57600" cy="59400"/>
              </a:xfrm>
              <a:custGeom>
                <a:avLst/>
                <a:gdLst>
                  <a:gd name="textAreaLeft" fmla="*/ 0 w 57600"/>
                  <a:gd name="textAreaRight" fmla="*/ 58320 w 57600"/>
                  <a:gd name="textAreaTop" fmla="*/ 0 h 59400"/>
                  <a:gd name="textAreaBottom" fmla="*/ 60120 h 59400"/>
                </a:gdLst>
                <a:ahLst/>
                <a:cxnLst/>
                <a:rect l="textAreaLeft" t="textAreaTop" r="textAreaRight" b="textAreaBottom"/>
                <a:pathLst>
                  <a:path w="2326" h="2398">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29880" rIns="90000" bIns="298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 name="Google Shape;16;p2"/>
              <p:cNvSpPr/>
              <p:nvPr/>
            </p:nvSpPr>
            <p:spPr>
              <a:xfrm rot="16200000">
                <a:off x="2325600" y="4185720"/>
                <a:ext cx="75240" cy="73800"/>
              </a:xfrm>
              <a:custGeom>
                <a:avLst/>
                <a:gdLst>
                  <a:gd name="textAreaLeft" fmla="*/ 0 w 75240"/>
                  <a:gd name="textAreaRight" fmla="*/ 75960 w 75240"/>
                  <a:gd name="textAreaTop" fmla="*/ 0 h 73800"/>
                  <a:gd name="textAreaBottom" fmla="*/ 74520 h 73800"/>
                </a:gdLst>
                <a:ahLst/>
                <a:cxnLst/>
                <a:rect l="textAreaLeft" t="textAreaTop" r="textAreaRight" b="textAreaBottom"/>
                <a:pathLst>
                  <a:path w="3032" h="2962">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37080" rIns="90000" bIns="370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6" name="Google Shape;17;p2"/>
              <p:cNvSpPr/>
              <p:nvPr/>
            </p:nvSpPr>
            <p:spPr>
              <a:xfrm rot="16200000">
                <a:off x="2317320" y="4105080"/>
                <a:ext cx="64800" cy="68400"/>
              </a:xfrm>
              <a:custGeom>
                <a:avLst/>
                <a:gdLst>
                  <a:gd name="textAreaLeft" fmla="*/ 0 w 64800"/>
                  <a:gd name="textAreaRight" fmla="*/ 65520 w 64800"/>
                  <a:gd name="textAreaTop" fmla="*/ 0 h 68400"/>
                  <a:gd name="textAreaBottom" fmla="*/ 69120 h 68400"/>
                </a:gdLst>
                <a:ahLst/>
                <a:cxnLst/>
                <a:rect l="textAreaLeft" t="textAreaTop" r="textAreaRight" b="textAreaBottom"/>
                <a:pathLst>
                  <a:path w="2608" h="275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34560" rIns="90000" bIns="345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7" name="Google Shape;18;p2"/>
              <p:cNvSpPr/>
              <p:nvPr/>
            </p:nvSpPr>
            <p:spPr>
              <a:xfrm rot="16200000">
                <a:off x="2240280" y="4072320"/>
                <a:ext cx="66600" cy="68400"/>
              </a:xfrm>
              <a:custGeom>
                <a:avLst/>
                <a:gdLst>
                  <a:gd name="textAreaLeft" fmla="*/ 0 w 66600"/>
                  <a:gd name="textAreaRight" fmla="*/ 67320 w 66600"/>
                  <a:gd name="textAreaTop" fmla="*/ 0 h 68400"/>
                  <a:gd name="textAreaBottom" fmla="*/ 69120 h 68400"/>
                </a:gdLst>
                <a:ahLst/>
                <a:cxnLst/>
                <a:rect l="textAreaLeft" t="textAreaTop" r="textAreaRight" b="textAreaBottom"/>
                <a:pathLst>
                  <a:path w="2680" h="2749">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34560" rIns="90000" bIns="345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8" name="Google Shape;19;p2"/>
              <p:cNvSpPr/>
              <p:nvPr/>
            </p:nvSpPr>
            <p:spPr>
              <a:xfrm rot="16200000">
                <a:off x="2152080" y="4088520"/>
                <a:ext cx="55800" cy="61200"/>
              </a:xfrm>
              <a:custGeom>
                <a:avLst/>
                <a:gdLst>
                  <a:gd name="textAreaLeft" fmla="*/ 0 w 55800"/>
                  <a:gd name="textAreaRight" fmla="*/ 56520 w 55800"/>
                  <a:gd name="textAreaTop" fmla="*/ 0 h 61200"/>
                  <a:gd name="textAreaBottom" fmla="*/ 61920 h 61200"/>
                </a:gdLst>
                <a:ahLst/>
                <a:cxnLst/>
                <a:rect l="textAreaLeft" t="textAreaTop" r="textAreaRight" b="textAreaBottom"/>
                <a:pathLst>
                  <a:path w="2257" h="2468">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30960" rIns="90000" bIns="30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9" name="Google Shape;20;p2"/>
              <p:cNvSpPr/>
              <p:nvPr/>
            </p:nvSpPr>
            <p:spPr>
              <a:xfrm rot="16200000">
                <a:off x="2130480" y="4304160"/>
                <a:ext cx="45360" cy="47160"/>
              </a:xfrm>
              <a:custGeom>
                <a:avLst/>
                <a:gdLst>
                  <a:gd name="textAreaLeft" fmla="*/ 0 w 45360"/>
                  <a:gd name="textAreaRight" fmla="*/ 46080 w 45360"/>
                  <a:gd name="textAreaTop" fmla="*/ 0 h 47160"/>
                  <a:gd name="textAreaBottom" fmla="*/ 47880 h 47160"/>
                </a:gdLst>
                <a:ahLst/>
                <a:cxnLst/>
                <a:rect l="textAreaLeft" t="textAreaTop" r="textAreaRight" b="textAreaBottom"/>
                <a:pathLst>
                  <a:path w="1833" h="1905">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23760" rIns="90000" bIns="237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0" name="Google Shape;21;p2"/>
              <p:cNvSpPr/>
              <p:nvPr/>
            </p:nvSpPr>
            <p:spPr>
              <a:xfrm rot="16200000">
                <a:off x="1747800" y="4122720"/>
                <a:ext cx="72000" cy="61200"/>
              </a:xfrm>
              <a:custGeom>
                <a:avLst/>
                <a:gdLst>
                  <a:gd name="textAreaLeft" fmla="*/ 0 w 72000"/>
                  <a:gd name="textAreaRight" fmla="*/ 72720 w 72000"/>
                  <a:gd name="textAreaTop" fmla="*/ 0 h 61200"/>
                  <a:gd name="textAreaBottom" fmla="*/ 61920 h 61200"/>
                </a:gdLst>
                <a:ahLst/>
                <a:cxnLst/>
                <a:rect l="textAreaLeft" t="textAreaTop" r="textAreaRight" b="textAreaBottom"/>
                <a:pathLst>
                  <a:path w="2891" h="2468">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30960" rIns="90000" bIns="30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1" name="Google Shape;22;p2"/>
              <p:cNvSpPr/>
              <p:nvPr/>
            </p:nvSpPr>
            <p:spPr>
              <a:xfrm rot="16200000">
                <a:off x="1657440" y="3984840"/>
                <a:ext cx="63000" cy="66600"/>
              </a:xfrm>
              <a:custGeom>
                <a:avLst/>
                <a:gdLst>
                  <a:gd name="textAreaLeft" fmla="*/ 0 w 63000"/>
                  <a:gd name="textAreaRight" fmla="*/ 63720 w 63000"/>
                  <a:gd name="textAreaTop" fmla="*/ 0 h 66600"/>
                  <a:gd name="textAreaBottom" fmla="*/ 67320 h 66600"/>
                </a:gdLst>
                <a:ahLst/>
                <a:cxnLst/>
                <a:rect l="textAreaLeft" t="textAreaTop" r="textAreaRight" b="textAreaBottom"/>
                <a:pathLst>
                  <a:path w="2538" h="2679">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33480" rIns="90000" bIns="334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2" name="Google Shape;23;p2"/>
              <p:cNvSpPr/>
              <p:nvPr/>
            </p:nvSpPr>
            <p:spPr>
              <a:xfrm rot="16200000">
                <a:off x="1621080" y="4035240"/>
                <a:ext cx="50760" cy="41760"/>
              </a:xfrm>
              <a:custGeom>
                <a:avLst/>
                <a:gdLst>
                  <a:gd name="textAreaLeft" fmla="*/ 0 w 50760"/>
                  <a:gd name="textAreaRight" fmla="*/ 51480 w 50760"/>
                  <a:gd name="textAreaTop" fmla="*/ 0 h 41760"/>
                  <a:gd name="textAreaBottom" fmla="*/ 42480 h 41760"/>
                </a:gdLst>
                <a:ahLst/>
                <a:cxnLst/>
                <a:rect l="textAreaLeft" t="textAreaTop" r="textAreaRight" b="textAreaBottom"/>
                <a:pathLst>
                  <a:path w="2045" h="1693">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21240" rIns="90000" bIns="212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3" name="Google Shape;24;p2"/>
              <p:cNvSpPr/>
              <p:nvPr/>
            </p:nvSpPr>
            <p:spPr>
              <a:xfrm rot="16200000">
                <a:off x="1860840" y="4621680"/>
                <a:ext cx="50760" cy="50760"/>
              </a:xfrm>
              <a:custGeom>
                <a:avLst/>
                <a:gdLst>
                  <a:gd name="textAreaLeft" fmla="*/ 0 w 50760"/>
                  <a:gd name="textAreaRight" fmla="*/ 51480 w 50760"/>
                  <a:gd name="textAreaTop" fmla="*/ 0 h 50760"/>
                  <a:gd name="textAreaBottom" fmla="*/ 51480 h 50760"/>
                </a:gdLst>
                <a:ahLst/>
                <a:cxnLst/>
                <a:rect l="textAreaLeft" t="textAreaTop" r="textAreaRight" b="textAreaBottom"/>
                <a:pathLst>
                  <a:path w="2045" h="2045">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25560" rIns="90000" bIns="255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4" name="Google Shape;25;p2"/>
              <p:cNvSpPr/>
              <p:nvPr/>
            </p:nvSpPr>
            <p:spPr>
              <a:xfrm rot="16200000">
                <a:off x="1841400" y="4586400"/>
                <a:ext cx="30960" cy="24120"/>
              </a:xfrm>
              <a:custGeom>
                <a:avLst/>
                <a:gdLst>
                  <a:gd name="textAreaLeft" fmla="*/ 0 w 30960"/>
                  <a:gd name="textAreaRight" fmla="*/ 31680 w 30960"/>
                  <a:gd name="textAreaTop" fmla="*/ 0 h 24120"/>
                  <a:gd name="textAreaBottom" fmla="*/ 24840 h 24120"/>
                </a:gdLst>
                <a:ahLst/>
                <a:cxnLst/>
                <a:rect l="textAreaLeft" t="textAreaTop" r="textAreaRight" b="textAreaBottom"/>
                <a:pathLst>
                  <a:path w="1269" h="987">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12240" rIns="90000" bIns="122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5" name="Google Shape;26;p2"/>
              <p:cNvSpPr/>
              <p:nvPr/>
            </p:nvSpPr>
            <p:spPr>
              <a:xfrm rot="16200000">
                <a:off x="1613160" y="4860720"/>
                <a:ext cx="54000" cy="54000"/>
              </a:xfrm>
              <a:custGeom>
                <a:avLst/>
                <a:gdLst>
                  <a:gd name="textAreaLeft" fmla="*/ 0 w 54000"/>
                  <a:gd name="textAreaRight" fmla="*/ 54720 w 54000"/>
                  <a:gd name="textAreaTop" fmla="*/ 0 h 54000"/>
                  <a:gd name="textAreaBottom" fmla="*/ 54720 h 54000"/>
                </a:gdLst>
                <a:ahLst/>
                <a:cxnLst/>
                <a:rect l="textAreaLeft" t="textAreaTop" r="textAreaRight" b="textAreaBottom"/>
                <a:pathLst>
                  <a:path w="2185" h="2186">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27360" rIns="90000" bIns="273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6" name="Google Shape;27;p2"/>
              <p:cNvSpPr/>
              <p:nvPr/>
            </p:nvSpPr>
            <p:spPr>
              <a:xfrm rot="16200000">
                <a:off x="1526040" y="4803120"/>
                <a:ext cx="75240" cy="70200"/>
              </a:xfrm>
              <a:custGeom>
                <a:avLst/>
                <a:gdLst>
                  <a:gd name="textAreaLeft" fmla="*/ 0 w 75240"/>
                  <a:gd name="textAreaRight" fmla="*/ 75960 w 75240"/>
                  <a:gd name="textAreaTop" fmla="*/ 0 h 70200"/>
                  <a:gd name="textAreaBottom" fmla="*/ 70920 h 70200"/>
                </a:gdLst>
                <a:ahLst/>
                <a:cxnLst/>
                <a:rect l="textAreaLeft" t="textAreaTop" r="textAreaRight" b="textAreaBottom"/>
                <a:pathLst>
                  <a:path w="3032" h="282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35280" rIns="90000" bIns="352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7" name="Google Shape;28;p2"/>
              <p:cNvSpPr/>
              <p:nvPr/>
            </p:nvSpPr>
            <p:spPr>
              <a:xfrm rot="16200000">
                <a:off x="1644120" y="4804920"/>
                <a:ext cx="39960" cy="38160"/>
              </a:xfrm>
              <a:custGeom>
                <a:avLst/>
                <a:gdLst>
                  <a:gd name="textAreaLeft" fmla="*/ 0 w 39960"/>
                  <a:gd name="textAreaRight" fmla="*/ 40680 w 39960"/>
                  <a:gd name="textAreaTop" fmla="*/ 0 h 38160"/>
                  <a:gd name="textAreaBottom" fmla="*/ 38880 h 38160"/>
                </a:gdLst>
                <a:ahLst/>
                <a:cxnLst/>
                <a:rect l="textAreaLeft" t="textAreaTop" r="textAreaRight" b="textAreaBottom"/>
                <a:pathLst>
                  <a:path w="1622" h="1551">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19440" rIns="90000" bIns="19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8" name="Google Shape;29;p2"/>
              <p:cNvSpPr/>
              <p:nvPr/>
            </p:nvSpPr>
            <p:spPr>
              <a:xfrm rot="16200000">
                <a:off x="1359360" y="4256280"/>
                <a:ext cx="57600" cy="59400"/>
              </a:xfrm>
              <a:custGeom>
                <a:avLst/>
                <a:gdLst>
                  <a:gd name="textAreaLeft" fmla="*/ 0 w 57600"/>
                  <a:gd name="textAreaRight" fmla="*/ 58320 w 57600"/>
                  <a:gd name="textAreaTop" fmla="*/ 0 h 59400"/>
                  <a:gd name="textAreaBottom" fmla="*/ 60120 h 59400"/>
                </a:gdLst>
                <a:ahLst/>
                <a:cxnLst/>
                <a:rect l="textAreaLeft" t="textAreaTop" r="textAreaRight" b="textAreaBottom"/>
                <a:pathLst>
                  <a:path w="2327" h="2398">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29880" rIns="90000" bIns="298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9" name="Google Shape;30;p2"/>
              <p:cNvSpPr/>
              <p:nvPr/>
            </p:nvSpPr>
            <p:spPr>
              <a:xfrm rot="16200000">
                <a:off x="1282320" y="4204080"/>
                <a:ext cx="52560" cy="52560"/>
              </a:xfrm>
              <a:custGeom>
                <a:avLst/>
                <a:gdLst>
                  <a:gd name="textAreaLeft" fmla="*/ 0 w 52560"/>
                  <a:gd name="textAreaRight" fmla="*/ 53280 w 52560"/>
                  <a:gd name="textAreaTop" fmla="*/ 0 h 52560"/>
                  <a:gd name="textAreaBottom" fmla="*/ 53280 h 52560"/>
                </a:gdLst>
                <a:ahLst/>
                <a:cxnLst/>
                <a:rect l="textAreaLeft" t="textAreaTop" r="textAreaRight" b="textAreaBottom"/>
                <a:pathLst>
                  <a:path w="2116" h="2116">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26640" rIns="90000" bIns="266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0" name="Google Shape;31;p2"/>
              <p:cNvSpPr/>
              <p:nvPr/>
            </p:nvSpPr>
            <p:spPr>
              <a:xfrm rot="16200000">
                <a:off x="1329120" y="4173120"/>
                <a:ext cx="34560" cy="39960"/>
              </a:xfrm>
              <a:custGeom>
                <a:avLst/>
                <a:gdLst>
                  <a:gd name="textAreaLeft" fmla="*/ 0 w 34560"/>
                  <a:gd name="textAreaRight" fmla="*/ 35280 w 34560"/>
                  <a:gd name="textAreaTop" fmla="*/ 0 h 39960"/>
                  <a:gd name="textAreaBottom" fmla="*/ 40680 h 39960"/>
                </a:gdLst>
                <a:ahLst/>
                <a:cxnLst/>
                <a:rect l="textAreaLeft" t="textAreaTop" r="textAreaRight" b="textAreaBottom"/>
                <a:pathLst>
                  <a:path w="1411" h="1622">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20160" rIns="90000" bIns="201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1" name="Google Shape;32;p2"/>
              <p:cNvSpPr/>
              <p:nvPr/>
            </p:nvSpPr>
            <p:spPr>
              <a:xfrm rot="16200000">
                <a:off x="1357560" y="4201560"/>
                <a:ext cx="50760" cy="45360"/>
              </a:xfrm>
              <a:custGeom>
                <a:avLst/>
                <a:gdLst>
                  <a:gd name="textAreaLeft" fmla="*/ 0 w 50760"/>
                  <a:gd name="textAreaRight" fmla="*/ 51480 w 50760"/>
                  <a:gd name="textAreaTop" fmla="*/ 0 h 45360"/>
                  <a:gd name="textAreaBottom" fmla="*/ 46080 h 45360"/>
                </a:gdLst>
                <a:ahLst/>
                <a:cxnLst/>
                <a:rect l="textAreaLeft" t="textAreaTop" r="textAreaRight" b="textAreaBottom"/>
                <a:pathLst>
                  <a:path w="2045" h="1833">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23040" rIns="90000" bIns="230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22" name="Google Shape;33;p2"/>
            <p:cNvSpPr/>
            <p:nvPr/>
          </p:nvSpPr>
          <p:spPr>
            <a:xfrm rot="16200000">
              <a:off x="2670480" y="3440880"/>
              <a:ext cx="653760" cy="1572120"/>
            </a:xfrm>
            <a:custGeom>
              <a:avLst/>
              <a:gdLst>
                <a:gd name="textAreaLeft" fmla="*/ 0 w 653760"/>
                <a:gd name="textAreaRight" fmla="*/ 654480 w 653760"/>
                <a:gd name="textAreaTop" fmla="*/ 0 h 1572120"/>
                <a:gd name="textAreaBottom" fmla="*/ 1572840 h 1572120"/>
              </a:gdLst>
              <a:ahLst/>
              <a:cxnLst/>
              <a:rect l="textAreaLeft" t="textAreaTop" r="textAreaRight" b="textAreaBottom"/>
              <a:pathLst>
                <a:path w="26080" h="62661">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23" name="Google Shape;34;p2"/>
            <p:cNvGrpSpPr/>
            <p:nvPr/>
          </p:nvGrpSpPr>
          <p:grpSpPr>
            <a:xfrm>
              <a:off x="1040040" y="3930120"/>
              <a:ext cx="270000" cy="217080"/>
              <a:chOff x="1040040" y="3930120"/>
              <a:chExt cx="270000" cy="217080"/>
            </a:xfrm>
          </p:grpSpPr>
          <p:sp>
            <p:nvSpPr>
              <p:cNvPr id="24" name="Google Shape;35;p2"/>
              <p:cNvSpPr/>
              <p:nvPr/>
            </p:nvSpPr>
            <p:spPr>
              <a:xfrm rot="16200000">
                <a:off x="1066320" y="3903480"/>
                <a:ext cx="217080" cy="270000"/>
              </a:xfrm>
              <a:custGeom>
                <a:avLst/>
                <a:gdLst>
                  <a:gd name="textAreaLeft" fmla="*/ 0 w 217080"/>
                  <a:gd name="textAreaRight" fmla="*/ 217800 w 217080"/>
                  <a:gd name="textAreaTop" fmla="*/ 0 h 270000"/>
                  <a:gd name="textAreaBottom" fmla="*/ 270720 h 270000"/>
                </a:gdLst>
                <a:ahLst/>
                <a:cxnLst/>
                <a:rect l="textAreaLeft" t="textAreaTop" r="textAreaRight" b="textAreaBottom"/>
                <a:pathLst>
                  <a:path w="8671" h="10785">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5" name="Google Shape;36;p2"/>
              <p:cNvSpPr/>
              <p:nvPr/>
            </p:nvSpPr>
            <p:spPr>
              <a:xfrm rot="16200000">
                <a:off x="1066320" y="3903480"/>
                <a:ext cx="217080" cy="270000"/>
              </a:xfrm>
              <a:custGeom>
                <a:avLst/>
                <a:gdLst>
                  <a:gd name="textAreaLeft" fmla="*/ 0 w 217080"/>
                  <a:gd name="textAreaRight" fmla="*/ 217800 w 217080"/>
                  <a:gd name="textAreaTop" fmla="*/ 0 h 270000"/>
                  <a:gd name="textAreaBottom" fmla="*/ 270720 h 270000"/>
                </a:gdLst>
                <a:ahLst/>
                <a:cxnLst/>
                <a:rect l="textAreaLeft" t="textAreaTop" r="textAreaRight" b="textAreaBottom"/>
                <a:pathLst>
                  <a:path w="8671" h="10785" fill="none">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6" name="Google Shape;37;p2"/>
              <p:cNvSpPr/>
              <p:nvPr/>
            </p:nvSpPr>
            <p:spPr>
              <a:xfrm rot="16200000">
                <a:off x="1224720" y="4030200"/>
                <a:ext cx="30960" cy="75240"/>
              </a:xfrm>
              <a:custGeom>
                <a:avLst/>
                <a:gdLst>
                  <a:gd name="textAreaLeft" fmla="*/ 0 w 30960"/>
                  <a:gd name="textAreaRight" fmla="*/ 31680 w 30960"/>
                  <a:gd name="textAreaTop" fmla="*/ 0 h 75240"/>
                  <a:gd name="textAreaBottom" fmla="*/ 75960 h 75240"/>
                </a:gdLst>
                <a:ahLst/>
                <a:cxnLst/>
                <a:rect l="textAreaLeft" t="textAreaTop" r="textAreaRight" b="textAreaBottom"/>
                <a:pathLst>
                  <a:path w="1269" h="3032" fill="none">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7" name="Google Shape;38;p2"/>
              <p:cNvSpPr/>
              <p:nvPr/>
            </p:nvSpPr>
            <p:spPr>
              <a:xfrm rot="16200000">
                <a:off x="1116360" y="4025520"/>
                <a:ext cx="22320" cy="64800"/>
              </a:xfrm>
              <a:custGeom>
                <a:avLst/>
                <a:gdLst>
                  <a:gd name="textAreaLeft" fmla="*/ 0 w 22320"/>
                  <a:gd name="textAreaRight" fmla="*/ 23040 w 22320"/>
                  <a:gd name="textAreaTop" fmla="*/ 0 h 64800"/>
                  <a:gd name="textAreaBottom" fmla="*/ 65520 h 64800"/>
                </a:gdLst>
                <a:ahLst/>
                <a:cxnLst/>
                <a:rect l="textAreaLeft" t="textAreaTop" r="textAreaRight" b="textAreaBottom"/>
                <a:pathLst>
                  <a:path w="917" h="2609" fill="none">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w="0">
                <a:noFill/>
              </a:ln>
            </p:spPr>
            <p:style>
              <a:lnRef idx="0">
                <a:scrgbClr r="0" g="0" b="0"/>
              </a:lnRef>
              <a:fillRef idx="0">
                <a:scrgbClr r="0" g="0" b="0"/>
              </a:fillRef>
              <a:effectRef idx="0">
                <a:scrgbClr r="0" g="0" b="0"/>
              </a:effectRef>
              <a:fontRef idx="minor"/>
            </p:style>
            <p:txBody>
              <a:bodyPr lIns="90000" tIns="32760" rIns="90000" bIns="327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8" name="Google Shape;39;p2"/>
              <p:cNvSpPr/>
              <p:nvPr/>
            </p:nvSpPr>
            <p:spPr>
              <a:xfrm rot="16200000">
                <a:off x="1140120" y="4081320"/>
                <a:ext cx="55800" cy="29520"/>
              </a:xfrm>
              <a:custGeom>
                <a:avLst/>
                <a:gdLst>
                  <a:gd name="textAreaLeft" fmla="*/ 0 w 55800"/>
                  <a:gd name="textAreaRight" fmla="*/ 56520 w 55800"/>
                  <a:gd name="textAreaTop" fmla="*/ 0 h 29520"/>
                  <a:gd name="textAreaBottom" fmla="*/ 30240 h 29520"/>
                </a:gdLst>
                <a:ahLst/>
                <a:cxnLst/>
                <a:rect l="textAreaLeft" t="textAreaTop" r="textAreaRight" b="textAreaBottom"/>
                <a:pathLst>
                  <a:path w="2256" h="1199" fill="none">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w="0">
                <a:noFill/>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29" name="Google Shape;40;p2"/>
            <p:cNvSpPr/>
            <p:nvPr/>
          </p:nvSpPr>
          <p:spPr>
            <a:xfrm rot="16200000">
              <a:off x="2435400" y="4369680"/>
              <a:ext cx="237960" cy="314280"/>
            </a:xfrm>
            <a:custGeom>
              <a:avLst/>
              <a:gdLst>
                <a:gd name="textAreaLeft" fmla="*/ 0 w 237960"/>
                <a:gd name="textAreaRight" fmla="*/ 238680 w 237960"/>
                <a:gd name="textAreaTop" fmla="*/ 0 h 314280"/>
                <a:gd name="textAreaBottom" fmla="*/ 315000 h 314280"/>
              </a:gdLst>
              <a:ahLst/>
              <a:cxnLst/>
              <a:rect l="textAreaLeft" t="textAreaTop" r="textAreaRight" b="textAreaBottom"/>
              <a:pathLst>
                <a:path w="9516" h="12547">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B6D7A8"/>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0" name="Google Shape;41;p2"/>
            <p:cNvSpPr/>
            <p:nvPr/>
          </p:nvSpPr>
          <p:spPr>
            <a:xfrm rot="16200000">
              <a:off x="846360" y="4512960"/>
              <a:ext cx="245160" cy="345960"/>
            </a:xfrm>
            <a:custGeom>
              <a:avLst/>
              <a:gdLst>
                <a:gd name="textAreaLeft" fmla="*/ 0 w 245160"/>
                <a:gd name="textAreaRight" fmla="*/ 245880 w 245160"/>
                <a:gd name="textAreaTop" fmla="*/ 0 h 345960"/>
                <a:gd name="textAreaBottom" fmla="*/ 346680 h 345960"/>
              </a:gdLst>
              <a:ahLst/>
              <a:cxnLst/>
              <a:rect l="textAreaLeft" t="textAreaTop" r="textAreaRight" b="textAreaBottom"/>
              <a:pathLst>
                <a:path w="9798" h="13816">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1" name="Google Shape;42;p2"/>
            <p:cNvSpPr/>
            <p:nvPr/>
          </p:nvSpPr>
          <p:spPr>
            <a:xfrm rot="16200000">
              <a:off x="1812240" y="3734640"/>
              <a:ext cx="261000" cy="227520"/>
            </a:xfrm>
            <a:custGeom>
              <a:avLst/>
              <a:gdLst>
                <a:gd name="textAreaLeft" fmla="*/ 0 w 261000"/>
                <a:gd name="textAreaRight" fmla="*/ 261720 w 261000"/>
                <a:gd name="textAreaTop" fmla="*/ 0 h 227520"/>
                <a:gd name="textAreaBottom" fmla="*/ 228240 h 227520"/>
              </a:gdLst>
              <a:ahLst/>
              <a:cxnLst/>
              <a:rect l="textAreaLeft" t="textAreaTop" r="textAreaRight" b="textAreaBottom"/>
              <a:pathLst>
                <a:path w="10433" h="9094">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9CB9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2" name="Google Shape;43;p2"/>
            <p:cNvSpPr/>
            <p:nvPr/>
          </p:nvSpPr>
          <p:spPr>
            <a:xfrm rot="16200000">
              <a:off x="-75600" y="4351320"/>
              <a:ext cx="246960" cy="246960"/>
            </a:xfrm>
            <a:custGeom>
              <a:avLst/>
              <a:gdLst>
                <a:gd name="textAreaLeft" fmla="*/ 0 w 246960"/>
                <a:gd name="textAreaRight" fmla="*/ 247680 w 246960"/>
                <a:gd name="textAreaTop" fmla="*/ 0 h 246960"/>
                <a:gd name="textAreaBottom" fmla="*/ 247680 h 246960"/>
              </a:gdLst>
              <a:ahLst/>
              <a:cxnLst/>
              <a:rect l="textAreaLeft" t="textAreaTop" r="textAreaRight" b="textAreaBottom"/>
              <a:pathLst>
                <a:path w="9869" h="9868">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33" name="Google Shape;44;p2"/>
            <p:cNvGrpSpPr/>
            <p:nvPr/>
          </p:nvGrpSpPr>
          <p:grpSpPr>
            <a:xfrm>
              <a:off x="2597040" y="3659400"/>
              <a:ext cx="245160" cy="206280"/>
              <a:chOff x="2597040" y="3659400"/>
              <a:chExt cx="245160" cy="206280"/>
            </a:xfrm>
          </p:grpSpPr>
          <p:sp>
            <p:nvSpPr>
              <p:cNvPr id="34" name="Google Shape;45;p2"/>
              <p:cNvSpPr/>
              <p:nvPr/>
            </p:nvSpPr>
            <p:spPr>
              <a:xfrm rot="16200000">
                <a:off x="2759400" y="3782880"/>
                <a:ext cx="50760" cy="114480"/>
              </a:xfrm>
              <a:custGeom>
                <a:avLst/>
                <a:gdLst>
                  <a:gd name="textAreaLeft" fmla="*/ 0 w 50760"/>
                  <a:gd name="textAreaRight" fmla="*/ 51480 w 50760"/>
                  <a:gd name="textAreaTop" fmla="*/ 0 h 114480"/>
                  <a:gd name="textAreaBottom" fmla="*/ 115200 h 114480"/>
                </a:gdLst>
                <a:ahLst/>
                <a:cxnLst/>
                <a:rect l="textAreaLeft" t="textAreaTop" r="textAreaRight" b="textAreaBottom"/>
                <a:pathLst>
                  <a:path w="2045" h="4583">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57600" rIns="90000" bIns="576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5" name="Google Shape;46;p2"/>
              <p:cNvSpPr/>
              <p:nvPr/>
            </p:nvSpPr>
            <p:spPr>
              <a:xfrm rot="16200000">
                <a:off x="2604960" y="3757680"/>
                <a:ext cx="87840" cy="103680"/>
              </a:xfrm>
              <a:custGeom>
                <a:avLst/>
                <a:gdLst>
                  <a:gd name="textAreaLeft" fmla="*/ 0 w 87840"/>
                  <a:gd name="textAreaRight" fmla="*/ 88560 w 87840"/>
                  <a:gd name="textAreaTop" fmla="*/ 0 h 103680"/>
                  <a:gd name="textAreaBottom" fmla="*/ 104400 h 103680"/>
                </a:gdLst>
                <a:ahLst/>
                <a:cxnLst/>
                <a:rect l="textAreaLeft" t="textAreaTop" r="textAreaRight" b="textAreaBottom"/>
                <a:pathLst>
                  <a:path w="3525" h="416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52200" rIns="90000" bIns="522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6" name="Google Shape;47;p2"/>
              <p:cNvSpPr/>
              <p:nvPr/>
            </p:nvSpPr>
            <p:spPr>
              <a:xfrm rot="16200000">
                <a:off x="2699640" y="3680640"/>
                <a:ext cx="146160" cy="103680"/>
              </a:xfrm>
              <a:custGeom>
                <a:avLst/>
                <a:gdLst>
                  <a:gd name="textAreaLeft" fmla="*/ 0 w 146160"/>
                  <a:gd name="textAreaRight" fmla="*/ 146880 w 146160"/>
                  <a:gd name="textAreaTop" fmla="*/ 0 h 103680"/>
                  <a:gd name="textAreaBottom" fmla="*/ 104400 h 103680"/>
                </a:gdLst>
                <a:ahLst/>
                <a:cxnLst/>
                <a:rect l="textAreaLeft" t="textAreaTop" r="textAreaRight" b="textAreaBottom"/>
                <a:pathLst>
                  <a:path w="5851" h="416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52200" rIns="90000" bIns="5220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37" name="Google Shape;48;p2"/>
            <p:cNvGrpSpPr/>
            <p:nvPr/>
          </p:nvGrpSpPr>
          <p:grpSpPr>
            <a:xfrm>
              <a:off x="461520" y="3514680"/>
              <a:ext cx="362160" cy="290880"/>
              <a:chOff x="461520" y="3514680"/>
              <a:chExt cx="362160" cy="290880"/>
            </a:xfrm>
          </p:grpSpPr>
          <p:sp>
            <p:nvSpPr>
              <p:cNvPr id="38" name="Google Shape;49;p2"/>
              <p:cNvSpPr/>
              <p:nvPr/>
            </p:nvSpPr>
            <p:spPr>
              <a:xfrm rot="16200000">
                <a:off x="501120" y="3695760"/>
                <a:ext cx="55800" cy="135360"/>
              </a:xfrm>
              <a:custGeom>
                <a:avLst/>
                <a:gdLst>
                  <a:gd name="textAreaLeft" fmla="*/ 0 w 55800"/>
                  <a:gd name="textAreaRight" fmla="*/ 56520 w 55800"/>
                  <a:gd name="textAreaTop" fmla="*/ 0 h 135360"/>
                  <a:gd name="textAreaBottom" fmla="*/ 136080 h 135360"/>
                </a:gdLst>
                <a:ahLst/>
                <a:cxnLst/>
                <a:rect l="textAreaLeft" t="textAreaTop" r="textAreaRight" b="textAreaBottom"/>
                <a:pathLst>
                  <a:path w="2256" h="5428">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6D7A8"/>
              </a:solidFill>
              <a:ln w="0">
                <a:noFill/>
              </a:ln>
            </p:spPr>
            <p:style>
              <a:lnRef idx="0">
                <a:scrgbClr r="0" g="0" b="0"/>
              </a:lnRef>
              <a:fillRef idx="0">
                <a:scrgbClr r="0" g="0" b="0"/>
              </a:fillRef>
              <a:effectRef idx="0">
                <a:scrgbClr r="0" g="0" b="0"/>
              </a:effectRef>
              <a:fontRef idx="minor"/>
            </p:style>
            <p:txBody>
              <a:bodyPr lIns="90000" tIns="68040" rIns="90000" bIns="680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9" name="Google Shape;50;p2"/>
              <p:cNvSpPr/>
              <p:nvPr/>
            </p:nvSpPr>
            <p:spPr>
              <a:xfrm rot="16200000">
                <a:off x="492480" y="3568320"/>
                <a:ext cx="216720" cy="109080"/>
              </a:xfrm>
              <a:custGeom>
                <a:avLst/>
                <a:gdLst>
                  <a:gd name="textAreaLeft" fmla="*/ 0 w 216720"/>
                  <a:gd name="textAreaRight" fmla="*/ 217440 w 216720"/>
                  <a:gd name="textAreaTop" fmla="*/ 0 h 109080"/>
                  <a:gd name="textAreaBottom" fmla="*/ 109800 h 109080"/>
                </a:gdLst>
                <a:ahLst/>
                <a:cxnLst/>
                <a:rect l="textAreaLeft" t="textAreaTop" r="textAreaRight" b="textAreaBottom"/>
                <a:pathLst>
                  <a:path w="8670" h="4371">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6D7A8"/>
              </a:solidFill>
              <a:ln w="0">
                <a:noFill/>
              </a:ln>
            </p:spPr>
            <p:style>
              <a:lnRef idx="0">
                <a:scrgbClr r="0" g="0" b="0"/>
              </a:lnRef>
              <a:fillRef idx="0">
                <a:scrgbClr r="0" g="0" b="0"/>
              </a:fillRef>
              <a:effectRef idx="0">
                <a:scrgbClr r="0" g="0" b="0"/>
              </a:effectRef>
              <a:fontRef idx="minor"/>
            </p:style>
            <p:txBody>
              <a:bodyPr lIns="90000" tIns="54720" rIns="90000" bIns="547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0" name="Google Shape;51;p2"/>
              <p:cNvSpPr/>
              <p:nvPr/>
            </p:nvSpPr>
            <p:spPr>
              <a:xfrm rot="16200000">
                <a:off x="724320" y="3706200"/>
                <a:ext cx="68400" cy="130320"/>
              </a:xfrm>
              <a:custGeom>
                <a:avLst/>
                <a:gdLst>
                  <a:gd name="textAreaLeft" fmla="*/ 0 w 68400"/>
                  <a:gd name="textAreaRight" fmla="*/ 69120 w 68400"/>
                  <a:gd name="textAreaTop" fmla="*/ 0 h 130320"/>
                  <a:gd name="textAreaBottom" fmla="*/ 131040 h 130320"/>
                </a:gdLst>
                <a:ahLst/>
                <a:cxnLst/>
                <a:rect l="textAreaLeft" t="textAreaTop" r="textAreaRight" b="textAreaBottom"/>
                <a:pathLst>
                  <a:path w="2750" h="5217">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6D7A8"/>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41" name="Google Shape;52;p2"/>
            <p:cNvGrpSpPr/>
            <p:nvPr/>
          </p:nvGrpSpPr>
          <p:grpSpPr>
            <a:xfrm>
              <a:off x="2014920" y="4623480"/>
              <a:ext cx="300240" cy="149760"/>
              <a:chOff x="2014920" y="4623480"/>
              <a:chExt cx="300240" cy="149760"/>
            </a:xfrm>
          </p:grpSpPr>
          <p:sp>
            <p:nvSpPr>
              <p:cNvPr id="42" name="Google Shape;53;p2"/>
              <p:cNvSpPr/>
              <p:nvPr/>
            </p:nvSpPr>
            <p:spPr>
              <a:xfrm rot="16200000">
                <a:off x="2186640" y="4607640"/>
                <a:ext cx="112680" cy="144360"/>
              </a:xfrm>
              <a:custGeom>
                <a:avLst/>
                <a:gdLst>
                  <a:gd name="textAreaLeft" fmla="*/ 0 w 112680"/>
                  <a:gd name="textAreaRight" fmla="*/ 113400 w 112680"/>
                  <a:gd name="textAreaTop" fmla="*/ 0 h 144360"/>
                  <a:gd name="textAreaBottom" fmla="*/ 145080 h 144360"/>
                </a:gdLst>
                <a:ahLst/>
                <a:cxnLst/>
                <a:rect l="textAreaLeft" t="textAreaTop" r="textAreaRight" b="textAreaBottom"/>
                <a:pathLst>
                  <a:path w="4512" h="578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w="0">
                <a:noFill/>
              </a:ln>
            </p:spPr>
            <p:style>
              <a:lnRef idx="0">
                <a:scrgbClr r="0" g="0" b="0"/>
              </a:lnRef>
              <a:fillRef idx="0">
                <a:scrgbClr r="0" g="0" b="0"/>
              </a:fillRef>
              <a:effectRef idx="0">
                <a:scrgbClr r="0" g="0" b="0"/>
              </a:effectRef>
              <a:fontRef idx="minor"/>
            </p:style>
            <p:txBody>
              <a:bodyPr lIns="90000" tIns="72360" rIns="90000" bIns="723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3" name="Google Shape;54;p2"/>
              <p:cNvSpPr/>
              <p:nvPr/>
            </p:nvSpPr>
            <p:spPr>
              <a:xfrm rot="16200000">
                <a:off x="2030040" y="4658040"/>
                <a:ext cx="100080" cy="130320"/>
              </a:xfrm>
              <a:custGeom>
                <a:avLst/>
                <a:gdLst>
                  <a:gd name="textAreaLeft" fmla="*/ 0 w 100080"/>
                  <a:gd name="textAreaRight" fmla="*/ 100800 w 100080"/>
                  <a:gd name="textAreaTop" fmla="*/ 0 h 130320"/>
                  <a:gd name="textAreaBottom" fmla="*/ 131040 h 130320"/>
                </a:gdLst>
                <a:ahLst/>
                <a:cxnLst/>
                <a:rect l="textAreaLeft" t="textAreaTop" r="textAreaRight" b="textAreaBottom"/>
                <a:pathLst>
                  <a:path w="4019" h="5217">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44" name="Google Shape;55;p2"/>
            <p:cNvGrpSpPr/>
            <p:nvPr/>
          </p:nvGrpSpPr>
          <p:grpSpPr>
            <a:xfrm>
              <a:off x="3686760" y="3769200"/>
              <a:ext cx="1456920" cy="768960"/>
              <a:chOff x="3686760" y="3769200"/>
              <a:chExt cx="1456920" cy="768960"/>
            </a:xfrm>
          </p:grpSpPr>
          <p:sp>
            <p:nvSpPr>
              <p:cNvPr id="45" name="Google Shape;56;p2"/>
              <p:cNvSpPr/>
              <p:nvPr/>
            </p:nvSpPr>
            <p:spPr>
              <a:xfrm rot="16200000">
                <a:off x="4040280" y="3415320"/>
                <a:ext cx="749520" cy="1456920"/>
              </a:xfrm>
              <a:custGeom>
                <a:avLst/>
                <a:gdLst>
                  <a:gd name="textAreaLeft" fmla="*/ 0 w 749520"/>
                  <a:gd name="textAreaRight" fmla="*/ 750240 w 749520"/>
                  <a:gd name="textAreaTop" fmla="*/ 0 h 1456920"/>
                  <a:gd name="textAreaBottom" fmla="*/ 1457640 h 1456920"/>
                </a:gdLst>
                <a:ahLst/>
                <a:cxnLst/>
                <a:rect l="textAreaLeft" t="textAreaTop" r="textAreaRight" b="textAreaBottom"/>
                <a:pathLst>
                  <a:path w="29886" h="5808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D9EAD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6" name="Google Shape;57;p2"/>
              <p:cNvSpPr/>
              <p:nvPr/>
            </p:nvSpPr>
            <p:spPr>
              <a:xfrm rot="16200000">
                <a:off x="4133520" y="4298760"/>
                <a:ext cx="151560" cy="298440"/>
              </a:xfrm>
              <a:custGeom>
                <a:avLst/>
                <a:gdLst>
                  <a:gd name="textAreaLeft" fmla="*/ 0 w 151560"/>
                  <a:gd name="textAreaRight" fmla="*/ 152280 w 151560"/>
                  <a:gd name="textAreaTop" fmla="*/ 0 h 298440"/>
                  <a:gd name="textAreaBottom" fmla="*/ 299160 h 298440"/>
                </a:gdLst>
                <a:ahLst/>
                <a:cxnLst/>
                <a:rect l="textAreaLeft" t="textAreaTop" r="textAreaRight" b="textAreaBottom"/>
                <a:pathLst>
                  <a:path w="6063" h="1191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D9EAD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7" name="Google Shape;58;p2"/>
              <p:cNvSpPr/>
              <p:nvPr/>
            </p:nvSpPr>
            <p:spPr>
              <a:xfrm rot="16200000">
                <a:off x="4138920" y="4440600"/>
                <a:ext cx="82440" cy="112680"/>
              </a:xfrm>
              <a:custGeom>
                <a:avLst/>
                <a:gdLst>
                  <a:gd name="textAreaLeft" fmla="*/ 0 w 82440"/>
                  <a:gd name="textAreaRight" fmla="*/ 83160 w 82440"/>
                  <a:gd name="textAreaTop" fmla="*/ 0 h 112680"/>
                  <a:gd name="textAreaBottom" fmla="*/ 113400 h 112680"/>
                </a:gdLst>
                <a:ahLst/>
                <a:cxnLst/>
                <a:rect l="textAreaLeft" t="textAreaTop" r="textAreaRight" b="textAreaBottom"/>
                <a:pathLst>
                  <a:path w="3313" h="4512">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D9EAD3"/>
              </a:solidFill>
              <a:ln w="0">
                <a:noFill/>
              </a:ln>
            </p:spPr>
            <p:style>
              <a:lnRef idx="0">
                <a:scrgbClr r="0" g="0" b="0"/>
              </a:lnRef>
              <a:fillRef idx="0">
                <a:scrgbClr r="0" g="0" b="0"/>
              </a:fillRef>
              <a:effectRef idx="0">
                <a:scrgbClr r="0" g="0" b="0"/>
              </a:effectRef>
              <a:fontRef idx="minor"/>
            </p:style>
            <p:txBody>
              <a:bodyPr lIns="90000" tIns="56520" rIns="90000" bIns="565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8" name="Google Shape;59;p2"/>
              <p:cNvSpPr/>
              <p:nvPr/>
            </p:nvSpPr>
            <p:spPr>
              <a:xfrm rot="16200000">
                <a:off x="4357800" y="4316400"/>
                <a:ext cx="89640" cy="84240"/>
              </a:xfrm>
              <a:custGeom>
                <a:avLst/>
                <a:gdLst>
                  <a:gd name="textAreaLeft" fmla="*/ 0 w 89640"/>
                  <a:gd name="textAreaRight" fmla="*/ 90360 w 89640"/>
                  <a:gd name="textAreaTop" fmla="*/ 0 h 84240"/>
                  <a:gd name="textAreaBottom" fmla="*/ 84960 h 84240"/>
                </a:gdLst>
                <a:ahLst/>
                <a:cxnLst/>
                <a:rect l="textAreaLeft" t="textAreaTop" r="textAreaRight" b="textAreaBottom"/>
                <a:pathLst>
                  <a:path w="3596" h="3385">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D9EAD3"/>
              </a:solidFill>
              <a:ln w="0">
                <a:noFill/>
              </a:ln>
            </p:spPr>
            <p:style>
              <a:lnRef idx="0">
                <a:scrgbClr r="0" g="0" b="0"/>
              </a:lnRef>
              <a:fillRef idx="0">
                <a:scrgbClr r="0" g="0" b="0"/>
              </a:fillRef>
              <a:effectRef idx="0">
                <a:scrgbClr r="0" g="0" b="0"/>
              </a:effectRef>
              <a:fontRef idx="minor"/>
            </p:style>
            <p:txBody>
              <a:bodyPr lIns="90000" tIns="42480" rIns="90000" bIns="4248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49" name="Google Shape;60;p2"/>
            <p:cNvSpPr/>
            <p:nvPr/>
          </p:nvSpPr>
          <p:spPr>
            <a:xfrm rot="16200000">
              <a:off x="3659040" y="3822840"/>
              <a:ext cx="245160" cy="246960"/>
            </a:xfrm>
            <a:custGeom>
              <a:avLst/>
              <a:gdLst>
                <a:gd name="textAreaLeft" fmla="*/ 0 w 245160"/>
                <a:gd name="textAreaRight" fmla="*/ 245880 w 245160"/>
                <a:gd name="textAreaTop" fmla="*/ 0 h 246960"/>
                <a:gd name="textAreaBottom" fmla="*/ 247680 h 246960"/>
              </a:gdLst>
              <a:ahLst/>
              <a:cxnLst/>
              <a:rect l="textAreaLeft" t="textAreaTop" r="textAreaRight" b="textAreaBottom"/>
              <a:pathLst>
                <a:path w="9798" h="9869">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0" name="Google Shape;61;p2"/>
            <p:cNvSpPr/>
            <p:nvPr/>
          </p:nvSpPr>
          <p:spPr>
            <a:xfrm rot="16200000">
              <a:off x="3468240" y="4479480"/>
              <a:ext cx="220320" cy="342360"/>
            </a:xfrm>
            <a:custGeom>
              <a:avLst/>
              <a:gdLst>
                <a:gd name="textAreaLeft" fmla="*/ 0 w 220320"/>
                <a:gd name="textAreaRight" fmla="*/ 221040 w 220320"/>
                <a:gd name="textAreaTop" fmla="*/ 0 h 342360"/>
                <a:gd name="textAreaBottom" fmla="*/ 343080 h 342360"/>
              </a:gdLst>
              <a:ahLst/>
              <a:cxnLst/>
              <a:rect l="textAreaLeft" t="textAreaTop" r="textAreaRight" b="textAreaBottom"/>
              <a:pathLst>
                <a:path w="8811" h="13675">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1" name="Google Shape;62;p2"/>
            <p:cNvSpPr/>
            <p:nvPr/>
          </p:nvSpPr>
          <p:spPr>
            <a:xfrm rot="16200000">
              <a:off x="4828680" y="3357720"/>
              <a:ext cx="119520" cy="588600"/>
            </a:xfrm>
            <a:custGeom>
              <a:avLst/>
              <a:gdLst>
                <a:gd name="textAreaLeft" fmla="*/ 0 w 119520"/>
                <a:gd name="textAreaRight" fmla="*/ 120240 w 119520"/>
                <a:gd name="textAreaTop" fmla="*/ 0 h 588600"/>
                <a:gd name="textAreaBottom" fmla="*/ 589320 h 588600"/>
              </a:gdLst>
              <a:ahLst/>
              <a:cxnLst/>
              <a:rect l="textAreaLeft" t="textAreaTop" r="textAreaRight" b="textAreaBottom"/>
              <a:pathLst>
                <a:path w="4794" h="23472">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52" name="Google Shape;63;p2"/>
            <p:cNvGrpSpPr/>
            <p:nvPr/>
          </p:nvGrpSpPr>
          <p:grpSpPr>
            <a:xfrm>
              <a:off x="4741200" y="4345920"/>
              <a:ext cx="270000" cy="169200"/>
              <a:chOff x="4741200" y="4345920"/>
              <a:chExt cx="270000" cy="169200"/>
            </a:xfrm>
          </p:grpSpPr>
          <p:sp>
            <p:nvSpPr>
              <p:cNvPr id="53" name="Google Shape;64;p2"/>
              <p:cNvSpPr/>
              <p:nvPr/>
            </p:nvSpPr>
            <p:spPr>
              <a:xfrm rot="16200000">
                <a:off x="4805640" y="4433400"/>
                <a:ext cx="86040" cy="77040"/>
              </a:xfrm>
              <a:custGeom>
                <a:avLst/>
                <a:gdLst>
                  <a:gd name="textAreaLeft" fmla="*/ 0 w 86040"/>
                  <a:gd name="textAreaRight" fmla="*/ 86760 w 86040"/>
                  <a:gd name="textAreaTop" fmla="*/ 0 h 77040"/>
                  <a:gd name="textAreaBottom" fmla="*/ 77760 h 77040"/>
                </a:gdLst>
                <a:ahLst/>
                <a:cxnLst/>
                <a:rect l="textAreaLeft" t="textAreaTop" r="textAreaRight" b="textAreaBottom"/>
                <a:pathLst>
                  <a:path w="3454" h="3103">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9CB9C"/>
              </a:solidFill>
              <a:ln w="0">
                <a:noFill/>
              </a:ln>
            </p:spPr>
            <p:style>
              <a:lnRef idx="0">
                <a:scrgbClr r="0" g="0" b="0"/>
              </a:lnRef>
              <a:fillRef idx="0">
                <a:scrgbClr r="0" g="0" b="0"/>
              </a:fillRef>
              <a:effectRef idx="0">
                <a:scrgbClr r="0" g="0" b="0"/>
              </a:effectRef>
              <a:fontRef idx="minor"/>
            </p:style>
            <p:txBody>
              <a:bodyPr lIns="90000" tIns="38880" rIns="90000" bIns="388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4" name="Google Shape;65;p2"/>
              <p:cNvSpPr/>
              <p:nvPr/>
            </p:nvSpPr>
            <p:spPr>
              <a:xfrm rot="16200000">
                <a:off x="4861440" y="4358160"/>
                <a:ext cx="66600" cy="63000"/>
              </a:xfrm>
              <a:custGeom>
                <a:avLst/>
                <a:gdLst>
                  <a:gd name="textAreaLeft" fmla="*/ 0 w 66600"/>
                  <a:gd name="textAreaRight" fmla="*/ 67320 w 66600"/>
                  <a:gd name="textAreaTop" fmla="*/ 0 h 63000"/>
                  <a:gd name="textAreaBottom" fmla="*/ 63720 h 63000"/>
                </a:gdLst>
                <a:ahLst/>
                <a:cxnLst/>
                <a:rect l="textAreaLeft" t="textAreaTop" r="textAreaRight" b="textAreaBottom"/>
                <a:pathLst>
                  <a:path w="2679" h="2538">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9CB9C"/>
              </a:solidFill>
              <a:ln w="0">
                <a:noFill/>
              </a:ln>
            </p:spPr>
            <p:style>
              <a:lnRef idx="0">
                <a:scrgbClr r="0" g="0" b="0"/>
              </a:lnRef>
              <a:fillRef idx="0">
                <a:scrgbClr r="0" g="0" b="0"/>
              </a:fillRef>
              <a:effectRef idx="0">
                <a:scrgbClr r="0" g="0" b="0"/>
              </a:effectRef>
              <a:fontRef idx="minor"/>
            </p:style>
            <p:txBody>
              <a:bodyPr lIns="90000" tIns="31680" rIns="90000" bIns="316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5" name="Google Shape;66;p2"/>
              <p:cNvSpPr/>
              <p:nvPr/>
            </p:nvSpPr>
            <p:spPr>
              <a:xfrm rot="16200000">
                <a:off x="4927680" y="4403160"/>
                <a:ext cx="82440" cy="84240"/>
              </a:xfrm>
              <a:custGeom>
                <a:avLst/>
                <a:gdLst>
                  <a:gd name="textAreaLeft" fmla="*/ 0 w 82440"/>
                  <a:gd name="textAreaRight" fmla="*/ 83160 w 82440"/>
                  <a:gd name="textAreaTop" fmla="*/ 0 h 84240"/>
                  <a:gd name="textAreaBottom" fmla="*/ 84960 h 84240"/>
                </a:gdLst>
                <a:ahLst/>
                <a:cxnLst/>
                <a:rect l="textAreaLeft" t="textAreaTop" r="textAreaRight" b="textAreaBottom"/>
                <a:pathLst>
                  <a:path w="3313" h="3385">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9CB9C"/>
              </a:solidFill>
              <a:ln w="0">
                <a:noFill/>
              </a:ln>
            </p:spPr>
            <p:style>
              <a:lnRef idx="0">
                <a:scrgbClr r="0" g="0" b="0"/>
              </a:lnRef>
              <a:fillRef idx="0">
                <a:scrgbClr r="0" g="0" b="0"/>
              </a:fillRef>
              <a:effectRef idx="0">
                <a:scrgbClr r="0" g="0" b="0"/>
              </a:effectRef>
              <a:fontRef idx="minor"/>
            </p:style>
            <p:txBody>
              <a:bodyPr lIns="90000" tIns="42480" rIns="90000" bIns="424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6" name="Google Shape;67;p2"/>
              <p:cNvSpPr/>
              <p:nvPr/>
            </p:nvSpPr>
            <p:spPr>
              <a:xfrm rot="16200000">
                <a:off x="4743000" y="4344120"/>
                <a:ext cx="38160" cy="41760"/>
              </a:xfrm>
              <a:custGeom>
                <a:avLst/>
                <a:gdLst>
                  <a:gd name="textAreaLeft" fmla="*/ 0 w 38160"/>
                  <a:gd name="textAreaRight" fmla="*/ 38880 w 38160"/>
                  <a:gd name="textAreaTop" fmla="*/ 0 h 41760"/>
                  <a:gd name="textAreaBottom" fmla="*/ 42480 h 41760"/>
                </a:gdLst>
                <a:ahLst/>
                <a:cxnLst/>
                <a:rect l="textAreaLeft" t="textAreaTop" r="textAreaRight" b="textAreaBottom"/>
                <a:pathLst>
                  <a:path w="1551" h="1693">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9CB9C"/>
              </a:solidFill>
              <a:ln w="0">
                <a:noFill/>
              </a:ln>
            </p:spPr>
            <p:style>
              <a:lnRef idx="0">
                <a:scrgbClr r="0" g="0" b="0"/>
              </a:lnRef>
              <a:fillRef idx="0">
                <a:scrgbClr r="0" g="0" b="0"/>
              </a:fillRef>
              <a:effectRef idx="0">
                <a:scrgbClr r="0" g="0" b="0"/>
              </a:effectRef>
              <a:fontRef idx="minor"/>
            </p:style>
            <p:txBody>
              <a:bodyPr lIns="90000" tIns="21240" rIns="90000" bIns="212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grpSp>
        <p:nvGrpSpPr>
          <p:cNvPr id="57" name="Google Shape;68;p2"/>
          <p:cNvGrpSpPr/>
          <p:nvPr/>
        </p:nvGrpSpPr>
        <p:grpSpPr>
          <a:xfrm>
            <a:off x="3961080" y="228600"/>
            <a:ext cx="5259240" cy="1400400"/>
            <a:chOff x="3961080" y="228600"/>
            <a:chExt cx="5259240" cy="1400400"/>
          </a:xfrm>
        </p:grpSpPr>
        <p:sp>
          <p:nvSpPr>
            <p:cNvPr id="58" name="Google Shape;69;p2"/>
            <p:cNvSpPr/>
            <p:nvPr/>
          </p:nvSpPr>
          <p:spPr>
            <a:xfrm rot="5400000">
              <a:off x="8254800" y="440280"/>
              <a:ext cx="733680" cy="1182960"/>
            </a:xfrm>
            <a:custGeom>
              <a:avLst/>
              <a:gdLst>
                <a:gd name="textAreaLeft" fmla="*/ 0 w 733680"/>
                <a:gd name="textAreaRight" fmla="*/ 734400 w 733680"/>
                <a:gd name="textAreaTop" fmla="*/ 0 h 1182960"/>
                <a:gd name="textAreaBottom" fmla="*/ 1183680 h 1182960"/>
              </a:gdLst>
              <a:ahLst/>
              <a:cxnLst/>
              <a:rect l="textAreaLeft" t="textAreaTop" r="textAreaRight" b="textAreaBottom"/>
              <a:pathLst>
                <a:path w="29252" h="47155">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59" name="Google Shape;70;p2"/>
            <p:cNvGrpSpPr/>
            <p:nvPr/>
          </p:nvGrpSpPr>
          <p:grpSpPr>
            <a:xfrm>
              <a:off x="6743880" y="228600"/>
              <a:ext cx="1375920" cy="928080"/>
              <a:chOff x="6743880" y="228600"/>
              <a:chExt cx="1375920" cy="928080"/>
            </a:xfrm>
          </p:grpSpPr>
          <p:sp>
            <p:nvSpPr>
              <p:cNvPr id="60" name="Google Shape;71;p2"/>
              <p:cNvSpPr/>
              <p:nvPr/>
            </p:nvSpPr>
            <p:spPr>
              <a:xfrm rot="5400000">
                <a:off x="7066800" y="59400"/>
                <a:ext cx="821880" cy="1283760"/>
              </a:xfrm>
              <a:custGeom>
                <a:avLst/>
                <a:gdLst>
                  <a:gd name="textAreaLeft" fmla="*/ 0 w 821880"/>
                  <a:gd name="textAreaRight" fmla="*/ 822600 w 821880"/>
                  <a:gd name="textAreaTop" fmla="*/ 0 h 1283760"/>
                  <a:gd name="textAreaBottom" fmla="*/ 1284480 h 1283760"/>
                </a:gdLst>
                <a:ahLst/>
                <a:cxnLst/>
                <a:rect l="textAreaLeft" t="textAreaTop" r="textAreaRight" b="textAreaBottom"/>
                <a:pathLst>
                  <a:path w="32776" h="51172">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61" name="Google Shape;72;p2"/>
              <p:cNvSpPr/>
              <p:nvPr/>
            </p:nvSpPr>
            <p:spPr>
              <a:xfrm rot="5400000">
                <a:off x="6834960" y="875160"/>
                <a:ext cx="57600" cy="59400"/>
              </a:xfrm>
              <a:custGeom>
                <a:avLst/>
                <a:gdLst>
                  <a:gd name="textAreaLeft" fmla="*/ 0 w 57600"/>
                  <a:gd name="textAreaRight" fmla="*/ 58320 w 57600"/>
                  <a:gd name="textAreaTop" fmla="*/ 0 h 59400"/>
                  <a:gd name="textAreaBottom" fmla="*/ 60120 h 59400"/>
                </a:gdLst>
                <a:ahLst/>
                <a:cxnLst/>
                <a:rect l="textAreaLeft" t="textAreaTop" r="textAreaRight" b="textAreaBottom"/>
                <a:pathLst>
                  <a:path w="2326" h="2398">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29880" rIns="90000" bIns="298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62" name="Google Shape;73;p2"/>
              <p:cNvSpPr/>
              <p:nvPr/>
            </p:nvSpPr>
            <p:spPr>
              <a:xfrm rot="5400000">
                <a:off x="6743160" y="883800"/>
                <a:ext cx="75240" cy="73800"/>
              </a:xfrm>
              <a:custGeom>
                <a:avLst/>
                <a:gdLst>
                  <a:gd name="textAreaLeft" fmla="*/ 0 w 75240"/>
                  <a:gd name="textAreaRight" fmla="*/ 75960 w 75240"/>
                  <a:gd name="textAreaTop" fmla="*/ 0 h 73800"/>
                  <a:gd name="textAreaBottom" fmla="*/ 74520 h 73800"/>
                </a:gdLst>
                <a:ahLst/>
                <a:cxnLst/>
                <a:rect l="textAreaLeft" t="textAreaTop" r="textAreaRight" b="textAreaBottom"/>
                <a:pathLst>
                  <a:path w="3032" h="2962">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37080" rIns="90000" bIns="370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63" name="Google Shape;74;p2"/>
              <p:cNvSpPr/>
              <p:nvPr/>
            </p:nvSpPr>
            <p:spPr>
              <a:xfrm rot="5400000">
                <a:off x="6761880" y="969840"/>
                <a:ext cx="64800" cy="68400"/>
              </a:xfrm>
              <a:custGeom>
                <a:avLst/>
                <a:gdLst>
                  <a:gd name="textAreaLeft" fmla="*/ 0 w 64800"/>
                  <a:gd name="textAreaRight" fmla="*/ 65520 w 64800"/>
                  <a:gd name="textAreaTop" fmla="*/ 0 h 68400"/>
                  <a:gd name="textAreaBottom" fmla="*/ 69120 h 68400"/>
                </a:gdLst>
                <a:ahLst/>
                <a:cxnLst/>
                <a:rect l="textAreaLeft" t="textAreaTop" r="textAreaRight" b="textAreaBottom"/>
                <a:pathLst>
                  <a:path w="2608" h="275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34560" rIns="90000" bIns="345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64" name="Google Shape;75;p2"/>
              <p:cNvSpPr/>
              <p:nvPr/>
            </p:nvSpPr>
            <p:spPr>
              <a:xfrm rot="5400000">
                <a:off x="6836760" y="1002240"/>
                <a:ext cx="66600" cy="68400"/>
              </a:xfrm>
              <a:custGeom>
                <a:avLst/>
                <a:gdLst>
                  <a:gd name="textAreaLeft" fmla="*/ 0 w 66600"/>
                  <a:gd name="textAreaRight" fmla="*/ 67320 w 66600"/>
                  <a:gd name="textAreaTop" fmla="*/ 0 h 68400"/>
                  <a:gd name="textAreaBottom" fmla="*/ 69120 h 68400"/>
                </a:gdLst>
                <a:ahLst/>
                <a:cxnLst/>
                <a:rect l="textAreaLeft" t="textAreaTop" r="textAreaRight" b="textAreaBottom"/>
                <a:pathLst>
                  <a:path w="2680" h="2749">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34560" rIns="90000" bIns="345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65" name="Google Shape;76;p2"/>
              <p:cNvSpPr/>
              <p:nvPr/>
            </p:nvSpPr>
            <p:spPr>
              <a:xfrm rot="5400000">
                <a:off x="6935760" y="993600"/>
                <a:ext cx="55800" cy="61200"/>
              </a:xfrm>
              <a:custGeom>
                <a:avLst/>
                <a:gdLst>
                  <a:gd name="textAreaLeft" fmla="*/ 0 w 55800"/>
                  <a:gd name="textAreaRight" fmla="*/ 56520 w 55800"/>
                  <a:gd name="textAreaTop" fmla="*/ 0 h 61200"/>
                  <a:gd name="textAreaBottom" fmla="*/ 61920 h 61200"/>
                </a:gdLst>
                <a:ahLst/>
                <a:cxnLst/>
                <a:rect l="textAreaLeft" t="textAreaTop" r="textAreaRight" b="textAreaBottom"/>
                <a:pathLst>
                  <a:path w="2257" h="2468">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30960" rIns="90000" bIns="30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66" name="Google Shape;77;p2"/>
              <p:cNvSpPr/>
              <p:nvPr/>
            </p:nvSpPr>
            <p:spPr>
              <a:xfrm rot="5400000">
                <a:off x="6967800" y="792000"/>
                <a:ext cx="45360" cy="47160"/>
              </a:xfrm>
              <a:custGeom>
                <a:avLst/>
                <a:gdLst>
                  <a:gd name="textAreaLeft" fmla="*/ 0 w 45360"/>
                  <a:gd name="textAreaRight" fmla="*/ 46080 w 45360"/>
                  <a:gd name="textAreaTop" fmla="*/ 0 h 47160"/>
                  <a:gd name="textAreaBottom" fmla="*/ 47880 h 47160"/>
                </a:gdLst>
                <a:ahLst/>
                <a:cxnLst/>
                <a:rect l="textAreaLeft" t="textAreaTop" r="textAreaRight" b="textAreaBottom"/>
                <a:pathLst>
                  <a:path w="1833" h="1905">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23760" rIns="90000" bIns="237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67" name="Google Shape;78;p2"/>
              <p:cNvSpPr/>
              <p:nvPr/>
            </p:nvSpPr>
            <p:spPr>
              <a:xfrm rot="5400000">
                <a:off x="7324200" y="959400"/>
                <a:ext cx="72000" cy="61200"/>
              </a:xfrm>
              <a:custGeom>
                <a:avLst/>
                <a:gdLst>
                  <a:gd name="textAreaLeft" fmla="*/ 0 w 72000"/>
                  <a:gd name="textAreaRight" fmla="*/ 72720 w 72000"/>
                  <a:gd name="textAreaTop" fmla="*/ 0 h 61200"/>
                  <a:gd name="textAreaBottom" fmla="*/ 61920 h 61200"/>
                </a:gdLst>
                <a:ahLst/>
                <a:cxnLst/>
                <a:rect l="textAreaLeft" t="textAreaTop" r="textAreaRight" b="textAreaBottom"/>
                <a:pathLst>
                  <a:path w="2891" h="2468">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30960" rIns="90000" bIns="30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68" name="Google Shape;79;p2"/>
              <p:cNvSpPr/>
              <p:nvPr/>
            </p:nvSpPr>
            <p:spPr>
              <a:xfrm rot="5400000">
                <a:off x="7423560" y="1091880"/>
                <a:ext cx="63000" cy="66600"/>
              </a:xfrm>
              <a:custGeom>
                <a:avLst/>
                <a:gdLst>
                  <a:gd name="textAreaLeft" fmla="*/ 0 w 63000"/>
                  <a:gd name="textAreaRight" fmla="*/ 63720 w 63000"/>
                  <a:gd name="textAreaTop" fmla="*/ 0 h 66600"/>
                  <a:gd name="textAreaBottom" fmla="*/ 67320 h 66600"/>
                </a:gdLst>
                <a:ahLst/>
                <a:cxnLst/>
                <a:rect l="textAreaLeft" t="textAreaTop" r="textAreaRight" b="textAreaBottom"/>
                <a:pathLst>
                  <a:path w="2538" h="2679">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33480" rIns="90000" bIns="334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69" name="Google Shape;80;p2"/>
              <p:cNvSpPr/>
              <p:nvPr/>
            </p:nvSpPr>
            <p:spPr>
              <a:xfrm rot="5400000">
                <a:off x="7471800" y="1066320"/>
                <a:ext cx="50760" cy="41760"/>
              </a:xfrm>
              <a:custGeom>
                <a:avLst/>
                <a:gdLst>
                  <a:gd name="textAreaLeft" fmla="*/ 0 w 50760"/>
                  <a:gd name="textAreaRight" fmla="*/ 51480 w 50760"/>
                  <a:gd name="textAreaTop" fmla="*/ 0 h 41760"/>
                  <a:gd name="textAreaBottom" fmla="*/ 42480 h 41760"/>
                </a:gdLst>
                <a:ahLst/>
                <a:cxnLst/>
                <a:rect l="textAreaLeft" t="textAreaTop" r="textAreaRight" b="textAreaBottom"/>
                <a:pathLst>
                  <a:path w="2045" h="1693">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21240" rIns="90000" bIns="212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70" name="Google Shape;81;p2"/>
              <p:cNvSpPr/>
              <p:nvPr/>
            </p:nvSpPr>
            <p:spPr>
              <a:xfrm rot="5400000">
                <a:off x="7232400" y="470880"/>
                <a:ext cx="50760" cy="50760"/>
              </a:xfrm>
              <a:custGeom>
                <a:avLst/>
                <a:gdLst>
                  <a:gd name="textAreaLeft" fmla="*/ 0 w 50760"/>
                  <a:gd name="textAreaRight" fmla="*/ 51480 w 50760"/>
                  <a:gd name="textAreaTop" fmla="*/ 0 h 50760"/>
                  <a:gd name="textAreaBottom" fmla="*/ 51480 h 50760"/>
                </a:gdLst>
                <a:ahLst/>
                <a:cxnLst/>
                <a:rect l="textAreaLeft" t="textAreaTop" r="textAreaRight" b="textAreaBottom"/>
                <a:pathLst>
                  <a:path w="2045" h="2045">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25560" rIns="90000" bIns="255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71" name="Google Shape;82;p2"/>
              <p:cNvSpPr/>
              <p:nvPr/>
            </p:nvSpPr>
            <p:spPr>
              <a:xfrm rot="5400000">
                <a:off x="7271280" y="532440"/>
                <a:ext cx="30960" cy="24120"/>
              </a:xfrm>
              <a:custGeom>
                <a:avLst/>
                <a:gdLst>
                  <a:gd name="textAreaLeft" fmla="*/ 0 w 30960"/>
                  <a:gd name="textAreaRight" fmla="*/ 31680 w 30960"/>
                  <a:gd name="textAreaTop" fmla="*/ 0 h 24120"/>
                  <a:gd name="textAreaBottom" fmla="*/ 24840 h 24120"/>
                </a:gdLst>
                <a:ahLst/>
                <a:cxnLst/>
                <a:rect l="textAreaLeft" t="textAreaTop" r="textAreaRight" b="textAreaBottom"/>
                <a:pathLst>
                  <a:path w="1269" h="987">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12240" rIns="90000" bIns="122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72" name="Google Shape;83;p2"/>
              <p:cNvSpPr/>
              <p:nvPr/>
            </p:nvSpPr>
            <p:spPr>
              <a:xfrm rot="5400000">
                <a:off x="7476840" y="228600"/>
                <a:ext cx="54000" cy="54000"/>
              </a:xfrm>
              <a:custGeom>
                <a:avLst/>
                <a:gdLst>
                  <a:gd name="textAreaLeft" fmla="*/ 0 w 54000"/>
                  <a:gd name="textAreaRight" fmla="*/ 54720 w 54000"/>
                  <a:gd name="textAreaTop" fmla="*/ 0 h 54000"/>
                  <a:gd name="textAreaBottom" fmla="*/ 54720 h 54000"/>
                </a:gdLst>
                <a:ahLst/>
                <a:cxnLst/>
                <a:rect l="textAreaLeft" t="textAreaTop" r="textAreaRight" b="textAreaBottom"/>
                <a:pathLst>
                  <a:path w="2185" h="2186">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27360" rIns="90000" bIns="273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73" name="Google Shape;84;p2"/>
              <p:cNvSpPr/>
              <p:nvPr/>
            </p:nvSpPr>
            <p:spPr>
              <a:xfrm rot="5400000">
                <a:off x="7542720" y="270000"/>
                <a:ext cx="75240" cy="70200"/>
              </a:xfrm>
              <a:custGeom>
                <a:avLst/>
                <a:gdLst>
                  <a:gd name="textAreaLeft" fmla="*/ 0 w 75240"/>
                  <a:gd name="textAreaRight" fmla="*/ 75960 w 75240"/>
                  <a:gd name="textAreaTop" fmla="*/ 0 h 70200"/>
                  <a:gd name="textAreaBottom" fmla="*/ 70920 h 70200"/>
                </a:gdLst>
                <a:ahLst/>
                <a:cxnLst/>
                <a:rect l="textAreaLeft" t="textAreaTop" r="textAreaRight" b="textAreaBottom"/>
                <a:pathLst>
                  <a:path w="3032" h="282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35280" rIns="90000" bIns="352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74" name="Google Shape;85;p2"/>
              <p:cNvSpPr/>
              <p:nvPr/>
            </p:nvSpPr>
            <p:spPr>
              <a:xfrm rot="5400000">
                <a:off x="7459560" y="300240"/>
                <a:ext cx="39960" cy="38160"/>
              </a:xfrm>
              <a:custGeom>
                <a:avLst/>
                <a:gdLst>
                  <a:gd name="textAreaLeft" fmla="*/ 0 w 39960"/>
                  <a:gd name="textAreaRight" fmla="*/ 40680 w 39960"/>
                  <a:gd name="textAreaTop" fmla="*/ 0 h 38160"/>
                  <a:gd name="textAreaBottom" fmla="*/ 38880 h 38160"/>
                </a:gdLst>
                <a:ahLst/>
                <a:cxnLst/>
                <a:rect l="textAreaLeft" t="textAreaTop" r="textAreaRight" b="textAreaBottom"/>
                <a:pathLst>
                  <a:path w="1622" h="1551">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19440" rIns="90000" bIns="19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75" name="Google Shape;86;p2"/>
              <p:cNvSpPr/>
              <p:nvPr/>
            </p:nvSpPr>
            <p:spPr>
              <a:xfrm rot="5400000">
                <a:off x="7726680" y="827280"/>
                <a:ext cx="57600" cy="59400"/>
              </a:xfrm>
              <a:custGeom>
                <a:avLst/>
                <a:gdLst>
                  <a:gd name="textAreaLeft" fmla="*/ 0 w 57600"/>
                  <a:gd name="textAreaRight" fmla="*/ 58320 w 57600"/>
                  <a:gd name="textAreaTop" fmla="*/ 0 h 59400"/>
                  <a:gd name="textAreaBottom" fmla="*/ 60120 h 59400"/>
                </a:gdLst>
                <a:ahLst/>
                <a:cxnLst/>
                <a:rect l="textAreaLeft" t="textAreaTop" r="textAreaRight" b="textAreaBottom"/>
                <a:pathLst>
                  <a:path w="2327" h="2398">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29880" rIns="90000" bIns="298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76" name="Google Shape;87;p2"/>
              <p:cNvSpPr/>
              <p:nvPr/>
            </p:nvSpPr>
            <p:spPr>
              <a:xfrm rot="5400000">
                <a:off x="7809120" y="886680"/>
                <a:ext cx="52560" cy="52560"/>
              </a:xfrm>
              <a:custGeom>
                <a:avLst/>
                <a:gdLst>
                  <a:gd name="textAreaLeft" fmla="*/ 0 w 52560"/>
                  <a:gd name="textAreaRight" fmla="*/ 53280 w 52560"/>
                  <a:gd name="textAreaTop" fmla="*/ 0 h 52560"/>
                  <a:gd name="textAreaBottom" fmla="*/ 53280 h 52560"/>
                </a:gdLst>
                <a:ahLst/>
                <a:cxnLst/>
                <a:rect l="textAreaLeft" t="textAreaTop" r="textAreaRight" b="textAreaBottom"/>
                <a:pathLst>
                  <a:path w="2116" h="2116">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26640" rIns="90000" bIns="266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77" name="Google Shape;88;p2"/>
              <p:cNvSpPr/>
              <p:nvPr/>
            </p:nvSpPr>
            <p:spPr>
              <a:xfrm rot="5400000">
                <a:off x="7779960" y="929880"/>
                <a:ext cx="34560" cy="39960"/>
              </a:xfrm>
              <a:custGeom>
                <a:avLst/>
                <a:gdLst>
                  <a:gd name="textAreaLeft" fmla="*/ 0 w 34560"/>
                  <a:gd name="textAreaRight" fmla="*/ 35280 w 34560"/>
                  <a:gd name="textAreaTop" fmla="*/ 0 h 39960"/>
                  <a:gd name="textAreaBottom" fmla="*/ 40680 h 39960"/>
                </a:gdLst>
                <a:ahLst/>
                <a:cxnLst/>
                <a:rect l="textAreaLeft" t="textAreaTop" r="textAreaRight" b="textAreaBottom"/>
                <a:pathLst>
                  <a:path w="1411" h="1622">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20160" rIns="90000" bIns="201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78" name="Google Shape;89;p2"/>
              <p:cNvSpPr/>
              <p:nvPr/>
            </p:nvSpPr>
            <p:spPr>
              <a:xfrm rot="5400000">
                <a:off x="7735320" y="896400"/>
                <a:ext cx="50760" cy="45360"/>
              </a:xfrm>
              <a:custGeom>
                <a:avLst/>
                <a:gdLst>
                  <a:gd name="textAreaLeft" fmla="*/ 0 w 50760"/>
                  <a:gd name="textAreaRight" fmla="*/ 51480 w 50760"/>
                  <a:gd name="textAreaTop" fmla="*/ 0 h 45360"/>
                  <a:gd name="textAreaBottom" fmla="*/ 46080 h 45360"/>
                </a:gdLst>
                <a:ahLst/>
                <a:cxnLst/>
                <a:rect l="textAreaLeft" t="textAreaTop" r="textAreaRight" b="textAreaBottom"/>
                <a:pathLst>
                  <a:path w="2045" h="1833">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23040" rIns="90000" bIns="230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79" name="Google Shape;90;p2"/>
            <p:cNvSpPr/>
            <p:nvPr/>
          </p:nvSpPr>
          <p:spPr>
            <a:xfrm rot="5400000">
              <a:off x="5819400" y="129960"/>
              <a:ext cx="653760" cy="1572120"/>
            </a:xfrm>
            <a:custGeom>
              <a:avLst/>
              <a:gdLst>
                <a:gd name="textAreaLeft" fmla="*/ 0 w 653760"/>
                <a:gd name="textAreaRight" fmla="*/ 654480 w 653760"/>
                <a:gd name="textAreaTop" fmla="*/ 0 h 1572120"/>
                <a:gd name="textAreaBottom" fmla="*/ 1572840 h 1572120"/>
              </a:gdLst>
              <a:ahLst/>
              <a:cxnLst/>
              <a:rect l="textAreaLeft" t="textAreaTop" r="textAreaRight" b="textAreaBottom"/>
              <a:pathLst>
                <a:path w="26080" h="62661">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80" name="Google Shape;91;p2"/>
            <p:cNvGrpSpPr/>
            <p:nvPr/>
          </p:nvGrpSpPr>
          <p:grpSpPr>
            <a:xfrm>
              <a:off x="7833960" y="996480"/>
              <a:ext cx="270000" cy="217080"/>
              <a:chOff x="7833960" y="996480"/>
              <a:chExt cx="270000" cy="217080"/>
            </a:xfrm>
          </p:grpSpPr>
          <p:sp>
            <p:nvSpPr>
              <p:cNvPr id="81" name="Google Shape;92;p2"/>
              <p:cNvSpPr/>
              <p:nvPr/>
            </p:nvSpPr>
            <p:spPr>
              <a:xfrm rot="5400000">
                <a:off x="7860240" y="969840"/>
                <a:ext cx="217080" cy="270000"/>
              </a:xfrm>
              <a:custGeom>
                <a:avLst/>
                <a:gdLst>
                  <a:gd name="textAreaLeft" fmla="*/ 0 w 217080"/>
                  <a:gd name="textAreaRight" fmla="*/ 217800 w 217080"/>
                  <a:gd name="textAreaTop" fmla="*/ 0 h 270000"/>
                  <a:gd name="textAreaBottom" fmla="*/ 270720 h 270000"/>
                </a:gdLst>
                <a:ahLst/>
                <a:cxnLst/>
                <a:rect l="textAreaLeft" t="textAreaTop" r="textAreaRight" b="textAreaBottom"/>
                <a:pathLst>
                  <a:path w="8671" h="10785">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82" name="Google Shape;93;p2"/>
              <p:cNvSpPr/>
              <p:nvPr/>
            </p:nvSpPr>
            <p:spPr>
              <a:xfrm rot="5400000">
                <a:off x="7860240" y="969840"/>
                <a:ext cx="217080" cy="270000"/>
              </a:xfrm>
              <a:custGeom>
                <a:avLst/>
                <a:gdLst>
                  <a:gd name="textAreaLeft" fmla="*/ 0 w 217080"/>
                  <a:gd name="textAreaRight" fmla="*/ 217800 w 217080"/>
                  <a:gd name="textAreaTop" fmla="*/ 0 h 270000"/>
                  <a:gd name="textAreaBottom" fmla="*/ 270720 h 270000"/>
                </a:gdLst>
                <a:ahLst/>
                <a:cxnLst/>
                <a:rect l="textAreaLeft" t="textAreaTop" r="textAreaRight" b="textAreaBottom"/>
                <a:pathLst>
                  <a:path w="8671" h="10785" fill="none">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83" name="Google Shape;94;p2"/>
              <p:cNvSpPr/>
              <p:nvPr/>
            </p:nvSpPr>
            <p:spPr>
              <a:xfrm rot="5400000">
                <a:off x="7887960" y="1037880"/>
                <a:ext cx="30960" cy="75240"/>
              </a:xfrm>
              <a:custGeom>
                <a:avLst/>
                <a:gdLst>
                  <a:gd name="textAreaLeft" fmla="*/ 0 w 30960"/>
                  <a:gd name="textAreaRight" fmla="*/ 31680 w 30960"/>
                  <a:gd name="textAreaTop" fmla="*/ 0 h 75240"/>
                  <a:gd name="textAreaBottom" fmla="*/ 75960 h 75240"/>
                </a:gdLst>
                <a:ahLst/>
                <a:cxnLst/>
                <a:rect l="textAreaLeft" t="textAreaTop" r="textAreaRight" b="textAreaBottom"/>
                <a:pathLst>
                  <a:path w="1269" h="3032" fill="none">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84" name="Google Shape;95;p2"/>
              <p:cNvSpPr/>
              <p:nvPr/>
            </p:nvSpPr>
            <p:spPr>
              <a:xfrm rot="5400000">
                <a:off x="8005320" y="1053000"/>
                <a:ext cx="22320" cy="64800"/>
              </a:xfrm>
              <a:custGeom>
                <a:avLst/>
                <a:gdLst>
                  <a:gd name="textAreaLeft" fmla="*/ 0 w 22320"/>
                  <a:gd name="textAreaRight" fmla="*/ 23040 w 22320"/>
                  <a:gd name="textAreaTop" fmla="*/ 0 h 64800"/>
                  <a:gd name="textAreaBottom" fmla="*/ 65520 h 64800"/>
                </a:gdLst>
                <a:ahLst/>
                <a:cxnLst/>
                <a:rect l="textAreaLeft" t="textAreaTop" r="textAreaRight" b="textAreaBottom"/>
                <a:pathLst>
                  <a:path w="917" h="2609" fill="none">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w="0">
                <a:noFill/>
              </a:ln>
            </p:spPr>
            <p:style>
              <a:lnRef idx="0">
                <a:scrgbClr r="0" g="0" b="0"/>
              </a:lnRef>
              <a:fillRef idx="0">
                <a:scrgbClr r="0" g="0" b="0"/>
              </a:fillRef>
              <a:effectRef idx="0">
                <a:scrgbClr r="0" g="0" b="0"/>
              </a:effectRef>
              <a:fontRef idx="minor"/>
            </p:style>
            <p:txBody>
              <a:bodyPr lIns="90000" tIns="32760" rIns="90000" bIns="327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85" name="Google Shape;96;p2"/>
              <p:cNvSpPr/>
              <p:nvPr/>
            </p:nvSpPr>
            <p:spPr>
              <a:xfrm rot="5400000">
                <a:off x="7947720" y="1032480"/>
                <a:ext cx="55800" cy="29520"/>
              </a:xfrm>
              <a:custGeom>
                <a:avLst/>
                <a:gdLst>
                  <a:gd name="textAreaLeft" fmla="*/ 0 w 55800"/>
                  <a:gd name="textAreaRight" fmla="*/ 56520 w 55800"/>
                  <a:gd name="textAreaTop" fmla="*/ 0 h 29520"/>
                  <a:gd name="textAreaBottom" fmla="*/ 30240 h 29520"/>
                </a:gdLst>
                <a:ahLst/>
                <a:cxnLst/>
                <a:rect l="textAreaLeft" t="textAreaTop" r="textAreaRight" b="textAreaBottom"/>
                <a:pathLst>
                  <a:path w="2256" h="1199" fill="none">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w="0">
                <a:noFill/>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86" name="Google Shape;97;p2"/>
            <p:cNvSpPr/>
            <p:nvPr/>
          </p:nvSpPr>
          <p:spPr>
            <a:xfrm rot="5400000">
              <a:off x="6470640" y="459360"/>
              <a:ext cx="237960" cy="314280"/>
            </a:xfrm>
            <a:custGeom>
              <a:avLst/>
              <a:gdLst>
                <a:gd name="textAreaLeft" fmla="*/ 0 w 237960"/>
                <a:gd name="textAreaRight" fmla="*/ 238680 w 237960"/>
                <a:gd name="textAreaTop" fmla="*/ 0 h 314280"/>
                <a:gd name="textAreaBottom" fmla="*/ 315000 h 314280"/>
              </a:gdLst>
              <a:ahLst/>
              <a:cxnLst/>
              <a:rect l="textAreaLeft" t="textAreaTop" r="textAreaRight" b="textAreaBottom"/>
              <a:pathLst>
                <a:path w="9516" h="12547">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B6D7A8"/>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87" name="Google Shape;98;p2"/>
            <p:cNvSpPr/>
            <p:nvPr/>
          </p:nvSpPr>
          <p:spPr>
            <a:xfrm rot="5400000">
              <a:off x="8052480" y="283680"/>
              <a:ext cx="245160" cy="345960"/>
            </a:xfrm>
            <a:custGeom>
              <a:avLst/>
              <a:gdLst>
                <a:gd name="textAreaLeft" fmla="*/ 0 w 245160"/>
                <a:gd name="textAreaRight" fmla="*/ 245880 w 245160"/>
                <a:gd name="textAreaTop" fmla="*/ 0 h 345960"/>
                <a:gd name="textAreaBottom" fmla="*/ 346680 h 345960"/>
              </a:gdLst>
              <a:ahLst/>
              <a:cxnLst/>
              <a:rect l="textAreaLeft" t="textAreaTop" r="textAreaRight" b="textAreaBottom"/>
              <a:pathLst>
                <a:path w="9798" h="13816">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88" name="Google Shape;99;p2"/>
            <p:cNvSpPr/>
            <p:nvPr/>
          </p:nvSpPr>
          <p:spPr>
            <a:xfrm rot="5400000">
              <a:off x="7070400" y="1181160"/>
              <a:ext cx="261000" cy="227520"/>
            </a:xfrm>
            <a:custGeom>
              <a:avLst/>
              <a:gdLst>
                <a:gd name="textAreaLeft" fmla="*/ 0 w 261000"/>
                <a:gd name="textAreaRight" fmla="*/ 261720 w 261000"/>
                <a:gd name="textAreaTop" fmla="*/ 0 h 227520"/>
                <a:gd name="textAreaBottom" fmla="*/ 228240 h 227520"/>
              </a:gdLst>
              <a:ahLst/>
              <a:cxnLst/>
              <a:rect l="textAreaLeft" t="textAreaTop" r="textAreaRight" b="textAreaBottom"/>
              <a:pathLst>
                <a:path w="10433" h="9094">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9CB9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89" name="Google Shape;100;p2"/>
            <p:cNvSpPr/>
            <p:nvPr/>
          </p:nvSpPr>
          <p:spPr>
            <a:xfrm rot="5400000">
              <a:off x="8973360" y="545400"/>
              <a:ext cx="246960" cy="246960"/>
            </a:xfrm>
            <a:custGeom>
              <a:avLst/>
              <a:gdLst>
                <a:gd name="textAreaLeft" fmla="*/ 0 w 246960"/>
                <a:gd name="textAreaRight" fmla="*/ 247680 w 246960"/>
                <a:gd name="textAreaTop" fmla="*/ 0 h 246960"/>
                <a:gd name="textAreaBottom" fmla="*/ 247680 h 246960"/>
              </a:gdLst>
              <a:ahLst/>
              <a:cxnLst/>
              <a:rect l="textAreaLeft" t="textAreaTop" r="textAreaRight" b="textAreaBottom"/>
              <a:pathLst>
                <a:path w="9869" h="9868">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90" name="Google Shape;101;p2"/>
            <p:cNvGrpSpPr/>
            <p:nvPr/>
          </p:nvGrpSpPr>
          <p:grpSpPr>
            <a:xfrm>
              <a:off x="6301800" y="1277640"/>
              <a:ext cx="245160" cy="206280"/>
              <a:chOff x="6301800" y="1277640"/>
              <a:chExt cx="245160" cy="206280"/>
            </a:xfrm>
          </p:grpSpPr>
          <p:sp>
            <p:nvSpPr>
              <p:cNvPr id="91" name="Google Shape;102;p2"/>
              <p:cNvSpPr/>
              <p:nvPr/>
            </p:nvSpPr>
            <p:spPr>
              <a:xfrm rot="5400000">
                <a:off x="6333480" y="1245600"/>
                <a:ext cx="50760" cy="114480"/>
              </a:xfrm>
              <a:custGeom>
                <a:avLst/>
                <a:gdLst>
                  <a:gd name="textAreaLeft" fmla="*/ 0 w 50760"/>
                  <a:gd name="textAreaRight" fmla="*/ 51480 w 50760"/>
                  <a:gd name="textAreaTop" fmla="*/ 0 h 114480"/>
                  <a:gd name="textAreaBottom" fmla="*/ 115200 h 114480"/>
                </a:gdLst>
                <a:ahLst/>
                <a:cxnLst/>
                <a:rect l="textAreaLeft" t="textAreaTop" r="textAreaRight" b="textAreaBottom"/>
                <a:pathLst>
                  <a:path w="2045" h="4583">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57600" rIns="90000" bIns="576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92" name="Google Shape;103;p2"/>
              <p:cNvSpPr/>
              <p:nvPr/>
            </p:nvSpPr>
            <p:spPr>
              <a:xfrm rot="5400000">
                <a:off x="6451200" y="1282320"/>
                <a:ext cx="87840" cy="103680"/>
              </a:xfrm>
              <a:custGeom>
                <a:avLst/>
                <a:gdLst>
                  <a:gd name="textAreaLeft" fmla="*/ 0 w 87840"/>
                  <a:gd name="textAreaRight" fmla="*/ 88560 w 87840"/>
                  <a:gd name="textAreaTop" fmla="*/ 0 h 103680"/>
                  <a:gd name="textAreaBottom" fmla="*/ 104400 h 103680"/>
                </a:gdLst>
                <a:ahLst/>
                <a:cxnLst/>
                <a:rect l="textAreaLeft" t="textAreaTop" r="textAreaRight" b="textAreaBottom"/>
                <a:pathLst>
                  <a:path w="3525" h="416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52200" rIns="90000" bIns="522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93" name="Google Shape;104;p2"/>
              <p:cNvSpPr/>
              <p:nvPr/>
            </p:nvSpPr>
            <p:spPr>
              <a:xfrm rot="5400000">
                <a:off x="6298200" y="1359000"/>
                <a:ext cx="146160" cy="103680"/>
              </a:xfrm>
              <a:custGeom>
                <a:avLst/>
                <a:gdLst>
                  <a:gd name="textAreaLeft" fmla="*/ 0 w 146160"/>
                  <a:gd name="textAreaRight" fmla="*/ 146880 w 146160"/>
                  <a:gd name="textAreaTop" fmla="*/ 0 h 103680"/>
                  <a:gd name="textAreaBottom" fmla="*/ 104400 h 103680"/>
                </a:gdLst>
                <a:ahLst/>
                <a:cxnLst/>
                <a:rect l="textAreaLeft" t="textAreaTop" r="textAreaRight" b="textAreaBottom"/>
                <a:pathLst>
                  <a:path w="5851" h="416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D0E0E3"/>
              </a:solidFill>
              <a:ln w="0">
                <a:noFill/>
              </a:ln>
            </p:spPr>
            <p:style>
              <a:lnRef idx="0">
                <a:scrgbClr r="0" g="0" b="0"/>
              </a:lnRef>
              <a:fillRef idx="0">
                <a:scrgbClr r="0" g="0" b="0"/>
              </a:fillRef>
              <a:effectRef idx="0">
                <a:scrgbClr r="0" g="0" b="0"/>
              </a:effectRef>
              <a:fontRef idx="minor"/>
            </p:style>
            <p:txBody>
              <a:bodyPr lIns="90000" tIns="52200" rIns="90000" bIns="5220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94" name="Google Shape;105;p2"/>
            <p:cNvGrpSpPr/>
            <p:nvPr/>
          </p:nvGrpSpPr>
          <p:grpSpPr>
            <a:xfrm>
              <a:off x="8320320" y="1337760"/>
              <a:ext cx="362160" cy="291240"/>
              <a:chOff x="8320320" y="1337760"/>
              <a:chExt cx="362160" cy="291240"/>
            </a:xfrm>
          </p:grpSpPr>
          <p:sp>
            <p:nvSpPr>
              <p:cNvPr id="95" name="Google Shape;106;p2"/>
              <p:cNvSpPr/>
              <p:nvPr/>
            </p:nvSpPr>
            <p:spPr>
              <a:xfrm rot="5400000">
                <a:off x="8586720" y="1312200"/>
                <a:ext cx="55800" cy="135360"/>
              </a:xfrm>
              <a:custGeom>
                <a:avLst/>
                <a:gdLst>
                  <a:gd name="textAreaLeft" fmla="*/ 0 w 55800"/>
                  <a:gd name="textAreaRight" fmla="*/ 56520 w 55800"/>
                  <a:gd name="textAreaTop" fmla="*/ 0 h 135360"/>
                  <a:gd name="textAreaBottom" fmla="*/ 136080 h 135360"/>
                </a:gdLst>
                <a:ahLst/>
                <a:cxnLst/>
                <a:rect l="textAreaLeft" t="textAreaTop" r="textAreaRight" b="textAreaBottom"/>
                <a:pathLst>
                  <a:path w="2256" h="5428">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6D7A8"/>
              </a:solidFill>
              <a:ln w="0">
                <a:noFill/>
              </a:ln>
            </p:spPr>
            <p:style>
              <a:lnRef idx="0">
                <a:scrgbClr r="0" g="0" b="0"/>
              </a:lnRef>
              <a:fillRef idx="0">
                <a:scrgbClr r="0" g="0" b="0"/>
              </a:fillRef>
              <a:effectRef idx="0">
                <a:scrgbClr r="0" g="0" b="0"/>
              </a:effectRef>
              <a:fontRef idx="minor"/>
            </p:style>
            <p:txBody>
              <a:bodyPr lIns="90000" tIns="68040" rIns="90000" bIns="680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96" name="Google Shape;107;p2"/>
              <p:cNvSpPr/>
              <p:nvPr/>
            </p:nvSpPr>
            <p:spPr>
              <a:xfrm rot="5400000">
                <a:off x="8434440" y="1465920"/>
                <a:ext cx="216720" cy="109080"/>
              </a:xfrm>
              <a:custGeom>
                <a:avLst/>
                <a:gdLst>
                  <a:gd name="textAreaLeft" fmla="*/ 0 w 216720"/>
                  <a:gd name="textAreaRight" fmla="*/ 217440 w 216720"/>
                  <a:gd name="textAreaTop" fmla="*/ 0 h 109080"/>
                  <a:gd name="textAreaBottom" fmla="*/ 109800 h 109080"/>
                </a:gdLst>
                <a:ahLst/>
                <a:cxnLst/>
                <a:rect l="textAreaLeft" t="textAreaTop" r="textAreaRight" b="textAreaBottom"/>
                <a:pathLst>
                  <a:path w="8670" h="4371">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6D7A8"/>
              </a:solidFill>
              <a:ln w="0">
                <a:noFill/>
              </a:ln>
            </p:spPr>
            <p:style>
              <a:lnRef idx="0">
                <a:scrgbClr r="0" g="0" b="0"/>
              </a:lnRef>
              <a:fillRef idx="0">
                <a:scrgbClr r="0" g="0" b="0"/>
              </a:fillRef>
              <a:effectRef idx="0">
                <a:scrgbClr r="0" g="0" b="0"/>
              </a:effectRef>
              <a:fontRef idx="minor"/>
            </p:style>
            <p:txBody>
              <a:bodyPr lIns="90000" tIns="54720" rIns="90000" bIns="547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97" name="Google Shape;108;p2"/>
              <p:cNvSpPr/>
              <p:nvPr/>
            </p:nvSpPr>
            <p:spPr>
              <a:xfrm rot="5400000">
                <a:off x="8351280" y="1306800"/>
                <a:ext cx="68400" cy="130320"/>
              </a:xfrm>
              <a:custGeom>
                <a:avLst/>
                <a:gdLst>
                  <a:gd name="textAreaLeft" fmla="*/ 0 w 68400"/>
                  <a:gd name="textAreaRight" fmla="*/ 69120 w 68400"/>
                  <a:gd name="textAreaTop" fmla="*/ 0 h 130320"/>
                  <a:gd name="textAreaBottom" fmla="*/ 131040 h 130320"/>
                </a:gdLst>
                <a:ahLst/>
                <a:cxnLst/>
                <a:rect l="textAreaLeft" t="textAreaTop" r="textAreaRight" b="textAreaBottom"/>
                <a:pathLst>
                  <a:path w="2750" h="5217">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6D7A8"/>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98" name="Google Shape;109;p2"/>
            <p:cNvGrpSpPr/>
            <p:nvPr/>
          </p:nvGrpSpPr>
          <p:grpSpPr>
            <a:xfrm>
              <a:off x="6828840" y="370080"/>
              <a:ext cx="300240" cy="149760"/>
              <a:chOff x="6828840" y="370080"/>
              <a:chExt cx="300240" cy="149760"/>
            </a:xfrm>
          </p:grpSpPr>
          <p:sp>
            <p:nvSpPr>
              <p:cNvPr id="99" name="Google Shape;110;p2"/>
              <p:cNvSpPr/>
              <p:nvPr/>
            </p:nvSpPr>
            <p:spPr>
              <a:xfrm rot="5400000">
                <a:off x="6844680" y="391320"/>
                <a:ext cx="112680" cy="144360"/>
              </a:xfrm>
              <a:custGeom>
                <a:avLst/>
                <a:gdLst>
                  <a:gd name="textAreaLeft" fmla="*/ 0 w 112680"/>
                  <a:gd name="textAreaRight" fmla="*/ 113400 w 112680"/>
                  <a:gd name="textAreaTop" fmla="*/ 0 h 144360"/>
                  <a:gd name="textAreaBottom" fmla="*/ 145080 h 144360"/>
                </a:gdLst>
                <a:ahLst/>
                <a:cxnLst/>
                <a:rect l="textAreaLeft" t="textAreaTop" r="textAreaRight" b="textAreaBottom"/>
                <a:pathLst>
                  <a:path w="4512" h="578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w="0">
                <a:noFill/>
              </a:ln>
            </p:spPr>
            <p:style>
              <a:lnRef idx="0">
                <a:scrgbClr r="0" g="0" b="0"/>
              </a:lnRef>
              <a:fillRef idx="0">
                <a:scrgbClr r="0" g="0" b="0"/>
              </a:fillRef>
              <a:effectRef idx="0">
                <a:scrgbClr r="0" g="0" b="0"/>
              </a:effectRef>
              <a:fontRef idx="minor"/>
            </p:style>
            <p:txBody>
              <a:bodyPr lIns="90000" tIns="72360" rIns="90000" bIns="723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00" name="Google Shape;111;p2"/>
              <p:cNvSpPr/>
              <p:nvPr/>
            </p:nvSpPr>
            <p:spPr>
              <a:xfrm rot="5400000">
                <a:off x="7013880" y="354960"/>
                <a:ext cx="100080" cy="130320"/>
              </a:xfrm>
              <a:custGeom>
                <a:avLst/>
                <a:gdLst>
                  <a:gd name="textAreaLeft" fmla="*/ 0 w 100080"/>
                  <a:gd name="textAreaRight" fmla="*/ 100800 w 100080"/>
                  <a:gd name="textAreaTop" fmla="*/ 0 h 130320"/>
                  <a:gd name="textAreaBottom" fmla="*/ 131040 h 130320"/>
                </a:gdLst>
                <a:ahLst/>
                <a:cxnLst/>
                <a:rect l="textAreaLeft" t="textAreaTop" r="textAreaRight" b="textAreaBottom"/>
                <a:pathLst>
                  <a:path w="4019" h="5217">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101" name="Google Shape;112;p2"/>
            <p:cNvGrpSpPr/>
            <p:nvPr/>
          </p:nvGrpSpPr>
          <p:grpSpPr>
            <a:xfrm>
              <a:off x="4000320" y="605520"/>
              <a:ext cx="1456920" cy="768960"/>
              <a:chOff x="4000320" y="605520"/>
              <a:chExt cx="1456920" cy="768960"/>
            </a:xfrm>
          </p:grpSpPr>
          <p:sp>
            <p:nvSpPr>
              <p:cNvPr id="102" name="Google Shape;113;p2"/>
              <p:cNvSpPr/>
              <p:nvPr/>
            </p:nvSpPr>
            <p:spPr>
              <a:xfrm rot="5400000">
                <a:off x="4353840" y="271080"/>
                <a:ext cx="749520" cy="1456920"/>
              </a:xfrm>
              <a:custGeom>
                <a:avLst/>
                <a:gdLst>
                  <a:gd name="textAreaLeft" fmla="*/ 0 w 749520"/>
                  <a:gd name="textAreaRight" fmla="*/ 750240 w 749520"/>
                  <a:gd name="textAreaTop" fmla="*/ 0 h 1456920"/>
                  <a:gd name="textAreaBottom" fmla="*/ 1457640 h 1456920"/>
                </a:gdLst>
                <a:ahLst/>
                <a:cxnLst/>
                <a:rect l="textAreaLeft" t="textAreaTop" r="textAreaRight" b="textAreaBottom"/>
                <a:pathLst>
                  <a:path w="29886" h="5808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D9EAD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03" name="Google Shape;114;p2"/>
              <p:cNvSpPr/>
              <p:nvPr/>
            </p:nvSpPr>
            <p:spPr>
              <a:xfrm rot="5400000">
                <a:off x="4858920" y="546120"/>
                <a:ext cx="151560" cy="298440"/>
              </a:xfrm>
              <a:custGeom>
                <a:avLst/>
                <a:gdLst>
                  <a:gd name="textAreaLeft" fmla="*/ 0 w 151560"/>
                  <a:gd name="textAreaRight" fmla="*/ 152280 w 151560"/>
                  <a:gd name="textAreaTop" fmla="*/ 0 h 298440"/>
                  <a:gd name="textAreaBottom" fmla="*/ 299160 h 298440"/>
                </a:gdLst>
                <a:ahLst/>
                <a:cxnLst/>
                <a:rect l="textAreaLeft" t="textAreaTop" r="textAreaRight" b="textAreaBottom"/>
                <a:pathLst>
                  <a:path w="6063" h="1191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D9EAD3"/>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04" name="Google Shape;115;p2"/>
              <p:cNvSpPr/>
              <p:nvPr/>
            </p:nvSpPr>
            <p:spPr>
              <a:xfrm rot="5400000">
                <a:off x="4922640" y="590400"/>
                <a:ext cx="82440" cy="112680"/>
              </a:xfrm>
              <a:custGeom>
                <a:avLst/>
                <a:gdLst>
                  <a:gd name="textAreaLeft" fmla="*/ 0 w 82440"/>
                  <a:gd name="textAreaRight" fmla="*/ 83160 w 82440"/>
                  <a:gd name="textAreaTop" fmla="*/ 0 h 112680"/>
                  <a:gd name="textAreaBottom" fmla="*/ 113400 h 112680"/>
                </a:gdLst>
                <a:ahLst/>
                <a:cxnLst/>
                <a:rect l="textAreaLeft" t="textAreaTop" r="textAreaRight" b="textAreaBottom"/>
                <a:pathLst>
                  <a:path w="3313" h="4512">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D9EAD3"/>
              </a:solidFill>
              <a:ln w="0">
                <a:noFill/>
              </a:ln>
            </p:spPr>
            <p:style>
              <a:lnRef idx="0">
                <a:scrgbClr r="0" g="0" b="0"/>
              </a:lnRef>
              <a:fillRef idx="0">
                <a:scrgbClr r="0" g="0" b="0"/>
              </a:fillRef>
              <a:effectRef idx="0">
                <a:scrgbClr r="0" g="0" b="0"/>
              </a:effectRef>
              <a:fontRef idx="minor"/>
            </p:style>
            <p:txBody>
              <a:bodyPr lIns="90000" tIns="56520" rIns="90000" bIns="565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05" name="Google Shape;116;p2"/>
              <p:cNvSpPr/>
              <p:nvPr/>
            </p:nvSpPr>
            <p:spPr>
              <a:xfrm rot="5400000">
                <a:off x="4696200" y="742320"/>
                <a:ext cx="89640" cy="84240"/>
              </a:xfrm>
              <a:custGeom>
                <a:avLst/>
                <a:gdLst>
                  <a:gd name="textAreaLeft" fmla="*/ 0 w 89640"/>
                  <a:gd name="textAreaRight" fmla="*/ 90360 w 89640"/>
                  <a:gd name="textAreaTop" fmla="*/ 0 h 84240"/>
                  <a:gd name="textAreaBottom" fmla="*/ 84960 h 84240"/>
                </a:gdLst>
                <a:ahLst/>
                <a:cxnLst/>
                <a:rect l="textAreaLeft" t="textAreaTop" r="textAreaRight" b="textAreaBottom"/>
                <a:pathLst>
                  <a:path w="3596" h="3385">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D9EAD3"/>
              </a:solidFill>
              <a:ln w="0">
                <a:noFill/>
              </a:ln>
            </p:spPr>
            <p:style>
              <a:lnRef idx="0">
                <a:scrgbClr r="0" g="0" b="0"/>
              </a:lnRef>
              <a:fillRef idx="0">
                <a:scrgbClr r="0" g="0" b="0"/>
              </a:fillRef>
              <a:effectRef idx="0">
                <a:scrgbClr r="0" g="0" b="0"/>
              </a:effectRef>
              <a:fontRef idx="minor"/>
            </p:style>
            <p:txBody>
              <a:bodyPr lIns="90000" tIns="42480" rIns="90000" bIns="4248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106" name="Google Shape;117;p2"/>
            <p:cNvSpPr/>
            <p:nvPr/>
          </p:nvSpPr>
          <p:spPr>
            <a:xfrm rot="5400000">
              <a:off x="5239440" y="1073160"/>
              <a:ext cx="245160" cy="246960"/>
            </a:xfrm>
            <a:custGeom>
              <a:avLst/>
              <a:gdLst>
                <a:gd name="textAreaLeft" fmla="*/ 0 w 245160"/>
                <a:gd name="textAreaRight" fmla="*/ 245880 w 245160"/>
                <a:gd name="textAreaTop" fmla="*/ 0 h 246960"/>
                <a:gd name="textAreaBottom" fmla="*/ 247680 h 246960"/>
              </a:gdLst>
              <a:ahLst/>
              <a:cxnLst/>
              <a:rect l="textAreaLeft" t="textAreaTop" r="textAreaRight" b="textAreaBottom"/>
              <a:pathLst>
                <a:path w="9798" h="9869">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07" name="Google Shape;118;p2"/>
            <p:cNvSpPr/>
            <p:nvPr/>
          </p:nvSpPr>
          <p:spPr>
            <a:xfrm rot="5400000">
              <a:off x="5455080" y="321480"/>
              <a:ext cx="220320" cy="342360"/>
            </a:xfrm>
            <a:custGeom>
              <a:avLst/>
              <a:gdLst>
                <a:gd name="textAreaLeft" fmla="*/ 0 w 220320"/>
                <a:gd name="textAreaRight" fmla="*/ 221040 w 220320"/>
                <a:gd name="textAreaTop" fmla="*/ 0 h 342360"/>
                <a:gd name="textAreaBottom" fmla="*/ 343080 h 342360"/>
              </a:gdLst>
              <a:ahLst/>
              <a:cxnLst/>
              <a:rect l="textAreaLeft" t="textAreaTop" r="textAreaRight" b="textAreaBottom"/>
              <a:pathLst>
                <a:path w="8811" h="13675">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08" name="Google Shape;119;p2"/>
            <p:cNvSpPr/>
            <p:nvPr/>
          </p:nvSpPr>
          <p:spPr>
            <a:xfrm rot="5400000">
              <a:off x="4195440" y="1197000"/>
              <a:ext cx="119520" cy="588600"/>
            </a:xfrm>
            <a:custGeom>
              <a:avLst/>
              <a:gdLst>
                <a:gd name="textAreaLeft" fmla="*/ 0 w 119520"/>
                <a:gd name="textAreaRight" fmla="*/ 120240 w 119520"/>
                <a:gd name="textAreaTop" fmla="*/ 0 h 588600"/>
                <a:gd name="textAreaBottom" fmla="*/ 589320 h 588600"/>
              </a:gdLst>
              <a:ahLst/>
              <a:cxnLst/>
              <a:rect l="textAreaLeft" t="textAreaTop" r="textAreaRight" b="textAreaBottom"/>
              <a:pathLst>
                <a:path w="4794" h="23472">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109" name="Google Shape;120;p2"/>
            <p:cNvGrpSpPr/>
            <p:nvPr/>
          </p:nvGrpSpPr>
          <p:grpSpPr>
            <a:xfrm>
              <a:off x="4132800" y="628560"/>
              <a:ext cx="270000" cy="168840"/>
              <a:chOff x="4132800" y="628560"/>
              <a:chExt cx="270000" cy="168840"/>
            </a:xfrm>
          </p:grpSpPr>
          <p:sp>
            <p:nvSpPr>
              <p:cNvPr id="110" name="Google Shape;121;p2"/>
              <p:cNvSpPr/>
              <p:nvPr/>
            </p:nvSpPr>
            <p:spPr>
              <a:xfrm rot="5400000">
                <a:off x="4251960" y="632880"/>
                <a:ext cx="86040" cy="77040"/>
              </a:xfrm>
              <a:custGeom>
                <a:avLst/>
                <a:gdLst>
                  <a:gd name="textAreaLeft" fmla="*/ 0 w 86040"/>
                  <a:gd name="textAreaRight" fmla="*/ 86760 w 86040"/>
                  <a:gd name="textAreaTop" fmla="*/ 0 h 77040"/>
                  <a:gd name="textAreaBottom" fmla="*/ 77760 h 77040"/>
                </a:gdLst>
                <a:ahLst/>
                <a:cxnLst/>
                <a:rect l="textAreaLeft" t="textAreaTop" r="textAreaRight" b="textAreaBottom"/>
                <a:pathLst>
                  <a:path w="3454" h="3103">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9CB9C"/>
              </a:solidFill>
              <a:ln w="0">
                <a:noFill/>
              </a:ln>
            </p:spPr>
            <p:style>
              <a:lnRef idx="0">
                <a:scrgbClr r="0" g="0" b="0"/>
              </a:lnRef>
              <a:fillRef idx="0">
                <a:scrgbClr r="0" g="0" b="0"/>
              </a:fillRef>
              <a:effectRef idx="0">
                <a:scrgbClr r="0" g="0" b="0"/>
              </a:effectRef>
              <a:fontRef idx="minor"/>
            </p:style>
            <p:txBody>
              <a:bodyPr lIns="90000" tIns="38880" rIns="90000" bIns="388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11" name="Google Shape;122;p2"/>
              <p:cNvSpPr/>
              <p:nvPr/>
            </p:nvSpPr>
            <p:spPr>
              <a:xfrm rot="5400000">
                <a:off x="4215960" y="722160"/>
                <a:ext cx="66600" cy="63000"/>
              </a:xfrm>
              <a:custGeom>
                <a:avLst/>
                <a:gdLst>
                  <a:gd name="textAreaLeft" fmla="*/ 0 w 66600"/>
                  <a:gd name="textAreaRight" fmla="*/ 67320 w 66600"/>
                  <a:gd name="textAreaTop" fmla="*/ 0 h 63000"/>
                  <a:gd name="textAreaBottom" fmla="*/ 63720 h 63000"/>
                </a:gdLst>
                <a:ahLst/>
                <a:cxnLst/>
                <a:rect l="textAreaLeft" t="textAreaTop" r="textAreaRight" b="textAreaBottom"/>
                <a:pathLst>
                  <a:path w="2679" h="2538">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9CB9C"/>
              </a:solidFill>
              <a:ln w="0">
                <a:noFill/>
              </a:ln>
            </p:spPr>
            <p:style>
              <a:lnRef idx="0">
                <a:scrgbClr r="0" g="0" b="0"/>
              </a:lnRef>
              <a:fillRef idx="0">
                <a:scrgbClr r="0" g="0" b="0"/>
              </a:fillRef>
              <a:effectRef idx="0">
                <a:scrgbClr r="0" g="0" b="0"/>
              </a:effectRef>
              <a:fontRef idx="minor"/>
            </p:style>
            <p:txBody>
              <a:bodyPr lIns="90000" tIns="31680" rIns="90000" bIns="316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12" name="Google Shape;123;p2"/>
              <p:cNvSpPr/>
              <p:nvPr/>
            </p:nvSpPr>
            <p:spPr>
              <a:xfrm rot="5400000">
                <a:off x="4133520" y="655560"/>
                <a:ext cx="82440" cy="84240"/>
              </a:xfrm>
              <a:custGeom>
                <a:avLst/>
                <a:gdLst>
                  <a:gd name="textAreaLeft" fmla="*/ 0 w 82440"/>
                  <a:gd name="textAreaRight" fmla="*/ 83160 w 82440"/>
                  <a:gd name="textAreaTop" fmla="*/ 0 h 84240"/>
                  <a:gd name="textAreaBottom" fmla="*/ 84960 h 84240"/>
                </a:gdLst>
                <a:ahLst/>
                <a:cxnLst/>
                <a:rect l="textAreaLeft" t="textAreaTop" r="textAreaRight" b="textAreaBottom"/>
                <a:pathLst>
                  <a:path w="3313" h="3385">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9CB9C"/>
              </a:solidFill>
              <a:ln w="0">
                <a:noFill/>
              </a:ln>
            </p:spPr>
            <p:style>
              <a:lnRef idx="0">
                <a:scrgbClr r="0" g="0" b="0"/>
              </a:lnRef>
              <a:fillRef idx="0">
                <a:scrgbClr r="0" g="0" b="0"/>
              </a:fillRef>
              <a:effectRef idx="0">
                <a:scrgbClr r="0" g="0" b="0"/>
              </a:effectRef>
              <a:fontRef idx="minor"/>
            </p:style>
            <p:txBody>
              <a:bodyPr lIns="90000" tIns="42480" rIns="90000" bIns="424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13" name="Google Shape;124;p2"/>
              <p:cNvSpPr/>
              <p:nvPr/>
            </p:nvSpPr>
            <p:spPr>
              <a:xfrm rot="5400000">
                <a:off x="4362840" y="757440"/>
                <a:ext cx="38160" cy="41760"/>
              </a:xfrm>
              <a:custGeom>
                <a:avLst/>
                <a:gdLst>
                  <a:gd name="textAreaLeft" fmla="*/ 0 w 38160"/>
                  <a:gd name="textAreaRight" fmla="*/ 38880 w 38160"/>
                  <a:gd name="textAreaTop" fmla="*/ 0 h 41760"/>
                  <a:gd name="textAreaBottom" fmla="*/ 42480 h 41760"/>
                </a:gdLst>
                <a:ahLst/>
                <a:cxnLst/>
                <a:rect l="textAreaLeft" t="textAreaTop" r="textAreaRight" b="textAreaBottom"/>
                <a:pathLst>
                  <a:path w="1551" h="1693">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9CB9C"/>
              </a:solidFill>
              <a:ln w="0">
                <a:noFill/>
              </a:ln>
            </p:spPr>
            <p:style>
              <a:lnRef idx="0">
                <a:scrgbClr r="0" g="0" b="0"/>
              </a:lnRef>
              <a:fillRef idx="0">
                <a:scrgbClr r="0" g="0" b="0"/>
              </a:fillRef>
              <a:effectRef idx="0">
                <a:scrgbClr r="0" g="0" b="0"/>
              </a:effectRef>
              <a:fontRef idx="minor"/>
            </p:style>
            <p:txBody>
              <a:bodyPr lIns="90000" tIns="21240" rIns="90000" bIns="212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sp>
        <p:nvSpPr>
          <p:cNvPr id="114" name="PlaceHolder 1"/>
          <p:cNvSpPr>
            <a:spLocks noGrp="1"/>
          </p:cNvSpPr>
          <p:nvPr>
            <p:ph type="title"/>
          </p:nvPr>
        </p:nvSpPr>
        <p:spPr>
          <a:xfrm>
            <a:off x="2122560" y="3427200"/>
            <a:ext cx="4898160" cy="660960"/>
          </a:xfrm>
          <a:prstGeom prst="rect">
            <a:avLst/>
          </a:prstGeom>
          <a:noFill/>
          <a:ln w="0">
            <a:noFill/>
          </a:ln>
        </p:spPr>
        <p:txBody>
          <a:bodyPr lIns="0" tIns="0" rIns="0" bIns="0" anchor="ctr">
            <a:noAutofit/>
          </a:bodyPr>
          <a:lstStyle/>
          <a:p>
            <a:pPr indent="0">
              <a:buNone/>
            </a:pPr>
            <a:r>
              <a:rPr lang="it-IT" sz="1800" b="0" strike="noStrike" spc="-1">
                <a:solidFill>
                  <a:srgbClr val="000000"/>
                </a:solidFill>
                <a:latin typeface="Arial"/>
              </a:rPr>
              <a:t>Fai clic per modificare il formato del testo del titolo</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grpSp>
        <p:nvGrpSpPr>
          <p:cNvPr id="485" name="Google Shape;471;p9"/>
          <p:cNvGrpSpPr/>
          <p:nvPr/>
        </p:nvGrpSpPr>
        <p:grpSpPr>
          <a:xfrm>
            <a:off x="7965000" y="-76320"/>
            <a:ext cx="1026000" cy="3853440"/>
            <a:chOff x="7965000" y="-76320"/>
            <a:chExt cx="1026000" cy="3853440"/>
          </a:xfrm>
        </p:grpSpPr>
        <p:sp>
          <p:nvSpPr>
            <p:cNvPr id="486" name="Google Shape;472;p9"/>
            <p:cNvSpPr/>
            <p:nvPr/>
          </p:nvSpPr>
          <p:spPr>
            <a:xfrm>
              <a:off x="8285040" y="-70920"/>
              <a:ext cx="537120" cy="866520"/>
            </a:xfrm>
            <a:custGeom>
              <a:avLst/>
              <a:gdLst>
                <a:gd name="textAreaLeft" fmla="*/ 0 w 537120"/>
                <a:gd name="textAreaRight" fmla="*/ 537840 w 537120"/>
                <a:gd name="textAreaTop" fmla="*/ 0 h 866520"/>
                <a:gd name="textAreaBottom" fmla="*/ 867240 h 866520"/>
              </a:gdLst>
              <a:ahLst/>
              <a:cxnLst/>
              <a:rect l="textAreaLeft" t="textAreaTop" r="textAreaRight" b="textAreaBottom"/>
              <a:pathLst>
                <a:path w="29252" h="47155">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487" name="Google Shape;473;p9"/>
            <p:cNvGrpSpPr/>
            <p:nvPr/>
          </p:nvGrpSpPr>
          <p:grpSpPr>
            <a:xfrm>
              <a:off x="7965000" y="730080"/>
              <a:ext cx="680040" cy="1008000"/>
              <a:chOff x="7965000" y="730080"/>
              <a:chExt cx="680040" cy="1008000"/>
            </a:xfrm>
          </p:grpSpPr>
          <p:sp>
            <p:nvSpPr>
              <p:cNvPr id="488" name="Google Shape;474;p9"/>
              <p:cNvSpPr/>
              <p:nvPr/>
            </p:nvSpPr>
            <p:spPr>
              <a:xfrm>
                <a:off x="8010360" y="730080"/>
                <a:ext cx="602280" cy="940320"/>
              </a:xfrm>
              <a:custGeom>
                <a:avLst/>
                <a:gdLst>
                  <a:gd name="textAreaLeft" fmla="*/ 0 w 602280"/>
                  <a:gd name="textAreaRight" fmla="*/ 603000 w 602280"/>
                  <a:gd name="textAreaTop" fmla="*/ 0 h 940320"/>
                  <a:gd name="textAreaBottom" fmla="*/ 941040 h 940320"/>
                </a:gdLst>
                <a:ahLst/>
                <a:cxnLst/>
                <a:rect l="textAreaLeft" t="textAreaTop" r="textAreaRight" b="textAreaBottom"/>
                <a:pathLst>
                  <a:path w="32776" h="51172">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89" name="Google Shape;475;p9"/>
              <p:cNvSpPr/>
              <p:nvPr/>
            </p:nvSpPr>
            <p:spPr>
              <a:xfrm>
                <a:off x="8439480" y="1628640"/>
                <a:ext cx="42120" cy="43560"/>
              </a:xfrm>
              <a:custGeom>
                <a:avLst/>
                <a:gdLst>
                  <a:gd name="textAreaLeft" fmla="*/ 0 w 42120"/>
                  <a:gd name="textAreaRight" fmla="*/ 42840 w 42120"/>
                  <a:gd name="textAreaTop" fmla="*/ 0 h 43560"/>
                  <a:gd name="textAreaBottom" fmla="*/ 44280 h 43560"/>
                </a:gdLst>
                <a:ahLst/>
                <a:cxnLst/>
                <a:rect l="textAreaLeft" t="textAreaTop" r="textAreaRight" b="textAreaBottom"/>
                <a:pathLst>
                  <a:path w="2326" h="2398">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1960" rIns="90000" bIns="21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90" name="Google Shape;476;p9"/>
              <p:cNvSpPr/>
              <p:nvPr/>
            </p:nvSpPr>
            <p:spPr>
              <a:xfrm>
                <a:off x="8444520" y="1684440"/>
                <a:ext cx="55080" cy="53640"/>
              </a:xfrm>
              <a:custGeom>
                <a:avLst/>
                <a:gdLst>
                  <a:gd name="textAreaLeft" fmla="*/ 0 w 55080"/>
                  <a:gd name="textAreaRight" fmla="*/ 55800 w 55080"/>
                  <a:gd name="textAreaTop" fmla="*/ 0 h 53640"/>
                  <a:gd name="textAreaBottom" fmla="*/ 54360 h 53640"/>
                </a:gdLst>
                <a:ahLst/>
                <a:cxnLst/>
                <a:rect l="textAreaLeft" t="textAreaTop" r="textAreaRight" b="textAreaBottom"/>
                <a:pathLst>
                  <a:path w="3032" h="2962">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7000" rIns="90000" bIns="270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91" name="Google Shape;477;p9"/>
              <p:cNvSpPr/>
              <p:nvPr/>
            </p:nvSpPr>
            <p:spPr>
              <a:xfrm>
                <a:off x="8509320" y="1676520"/>
                <a:ext cx="47160" cy="49680"/>
              </a:xfrm>
              <a:custGeom>
                <a:avLst/>
                <a:gdLst>
                  <a:gd name="textAreaLeft" fmla="*/ 0 w 47160"/>
                  <a:gd name="textAreaRight" fmla="*/ 47880 w 47160"/>
                  <a:gd name="textAreaTop" fmla="*/ 0 h 49680"/>
                  <a:gd name="textAreaBottom" fmla="*/ 50400 h 49680"/>
                </a:gdLst>
                <a:ahLst/>
                <a:cxnLst/>
                <a:rect l="textAreaLeft" t="textAreaTop" r="textAreaRight" b="textAreaBottom"/>
                <a:pathLst>
                  <a:path w="2608" h="275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5200" rIns="90000" bIns="252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92" name="Google Shape;478;p9"/>
              <p:cNvSpPr/>
              <p:nvPr/>
            </p:nvSpPr>
            <p:spPr>
              <a:xfrm>
                <a:off x="8532720" y="1620720"/>
                <a:ext cx="48600" cy="49680"/>
              </a:xfrm>
              <a:custGeom>
                <a:avLst/>
                <a:gdLst>
                  <a:gd name="textAreaLeft" fmla="*/ 0 w 48600"/>
                  <a:gd name="textAreaRight" fmla="*/ 49320 w 48600"/>
                  <a:gd name="textAreaTop" fmla="*/ 0 h 49680"/>
                  <a:gd name="textAreaBottom" fmla="*/ 50400 h 49680"/>
                </a:gdLst>
                <a:ahLst/>
                <a:cxnLst/>
                <a:rect l="textAreaLeft" t="textAreaTop" r="textAreaRight" b="textAreaBottom"/>
                <a:pathLst>
                  <a:path w="2680" h="2749">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5200" rIns="90000" bIns="252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93" name="Google Shape;479;p9"/>
              <p:cNvSpPr/>
              <p:nvPr/>
            </p:nvSpPr>
            <p:spPr>
              <a:xfrm>
                <a:off x="8527320" y="1554480"/>
                <a:ext cx="40680" cy="44640"/>
              </a:xfrm>
              <a:custGeom>
                <a:avLst/>
                <a:gdLst>
                  <a:gd name="textAreaLeft" fmla="*/ 0 w 40680"/>
                  <a:gd name="textAreaRight" fmla="*/ 41400 w 40680"/>
                  <a:gd name="textAreaTop" fmla="*/ 0 h 44640"/>
                  <a:gd name="textAreaBottom" fmla="*/ 45360 h 44640"/>
                </a:gdLst>
                <a:ahLst/>
                <a:cxnLst/>
                <a:rect l="textAreaLeft" t="textAreaTop" r="textAreaRight" b="textAreaBottom"/>
                <a:pathLst>
                  <a:path w="2257" h="2468">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2680" rIns="90000" bIns="226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94" name="Google Shape;480;p9"/>
              <p:cNvSpPr/>
              <p:nvPr/>
            </p:nvSpPr>
            <p:spPr>
              <a:xfrm>
                <a:off x="8378280" y="1540440"/>
                <a:ext cx="33120" cy="34200"/>
              </a:xfrm>
              <a:custGeom>
                <a:avLst/>
                <a:gdLst>
                  <a:gd name="textAreaLeft" fmla="*/ 0 w 33120"/>
                  <a:gd name="textAreaRight" fmla="*/ 33840 w 33120"/>
                  <a:gd name="textAreaTop" fmla="*/ 0 h 34200"/>
                  <a:gd name="textAreaBottom" fmla="*/ 34920 h 34200"/>
                </a:gdLst>
                <a:ahLst/>
                <a:cxnLst/>
                <a:rect l="textAreaLeft" t="textAreaTop" r="textAreaRight" b="textAreaBottom"/>
                <a:pathLst>
                  <a:path w="1833" h="1905">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17280" rIns="90000" bIns="172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95" name="Google Shape;481;p9"/>
              <p:cNvSpPr/>
              <p:nvPr/>
            </p:nvSpPr>
            <p:spPr>
              <a:xfrm>
                <a:off x="8496360" y="1264320"/>
                <a:ext cx="52560" cy="44640"/>
              </a:xfrm>
              <a:custGeom>
                <a:avLst/>
                <a:gdLst>
                  <a:gd name="textAreaLeft" fmla="*/ 0 w 52560"/>
                  <a:gd name="textAreaRight" fmla="*/ 53280 w 52560"/>
                  <a:gd name="textAreaTop" fmla="*/ 0 h 44640"/>
                  <a:gd name="textAreaBottom" fmla="*/ 45360 h 44640"/>
                </a:gdLst>
                <a:ahLst/>
                <a:cxnLst/>
                <a:rect l="textAreaLeft" t="textAreaTop" r="textAreaRight" b="textAreaBottom"/>
                <a:pathLst>
                  <a:path w="2891" h="2468">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2680" rIns="90000" bIns="226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96" name="Google Shape;482;p9"/>
              <p:cNvSpPr/>
              <p:nvPr/>
            </p:nvSpPr>
            <p:spPr>
              <a:xfrm>
                <a:off x="8598960" y="1193040"/>
                <a:ext cx="46080" cy="48600"/>
              </a:xfrm>
              <a:custGeom>
                <a:avLst/>
                <a:gdLst>
                  <a:gd name="textAreaLeft" fmla="*/ 0 w 46080"/>
                  <a:gd name="textAreaRight" fmla="*/ 46800 w 46080"/>
                  <a:gd name="textAreaTop" fmla="*/ 0 h 48600"/>
                  <a:gd name="textAreaBottom" fmla="*/ 49320 h 48600"/>
                </a:gdLst>
                <a:ahLst/>
                <a:cxnLst/>
                <a:rect l="textAreaLeft" t="textAreaTop" r="textAreaRight" b="textAreaBottom"/>
                <a:pathLst>
                  <a:path w="2538" h="2679">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4480" rIns="90000" bIns="244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97" name="Google Shape;483;p9"/>
              <p:cNvSpPr/>
              <p:nvPr/>
            </p:nvSpPr>
            <p:spPr>
              <a:xfrm>
                <a:off x="8575560" y="1171080"/>
                <a:ext cx="36720" cy="30240"/>
              </a:xfrm>
              <a:custGeom>
                <a:avLst/>
                <a:gdLst>
                  <a:gd name="textAreaLeft" fmla="*/ 0 w 36720"/>
                  <a:gd name="textAreaRight" fmla="*/ 37440 w 36720"/>
                  <a:gd name="textAreaTop" fmla="*/ 0 h 30240"/>
                  <a:gd name="textAreaBottom" fmla="*/ 30960 h 30240"/>
                </a:gdLst>
                <a:ahLst/>
                <a:cxnLst/>
                <a:rect l="textAreaLeft" t="textAreaTop" r="textAreaRight" b="textAreaBottom"/>
                <a:pathLst>
                  <a:path w="2045" h="1693">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98" name="Google Shape;484;p9"/>
              <p:cNvSpPr/>
              <p:nvPr/>
            </p:nvSpPr>
            <p:spPr>
              <a:xfrm>
                <a:off x="8142480" y="1343160"/>
                <a:ext cx="36720" cy="36720"/>
              </a:xfrm>
              <a:custGeom>
                <a:avLst/>
                <a:gdLst>
                  <a:gd name="textAreaLeft" fmla="*/ 0 w 36720"/>
                  <a:gd name="textAreaRight" fmla="*/ 37440 w 36720"/>
                  <a:gd name="textAreaTop" fmla="*/ 0 h 36720"/>
                  <a:gd name="textAreaBottom" fmla="*/ 37440 h 36720"/>
                </a:gdLst>
                <a:ahLst/>
                <a:cxnLst/>
                <a:rect l="textAreaLeft" t="textAreaTop" r="textAreaRight" b="textAreaBottom"/>
                <a:pathLst>
                  <a:path w="2045" h="2045">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18720" rIns="90000" bIns="187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99" name="Google Shape;485;p9"/>
              <p:cNvSpPr/>
              <p:nvPr/>
            </p:nvSpPr>
            <p:spPr>
              <a:xfrm>
                <a:off x="8185320" y="1331640"/>
                <a:ext cx="22680" cy="17280"/>
              </a:xfrm>
              <a:custGeom>
                <a:avLst/>
                <a:gdLst>
                  <a:gd name="textAreaLeft" fmla="*/ 0 w 22680"/>
                  <a:gd name="textAreaRight" fmla="*/ 23400 w 22680"/>
                  <a:gd name="textAreaTop" fmla="*/ 0 h 17280"/>
                  <a:gd name="textAreaBottom" fmla="*/ 18000 h 17280"/>
                </a:gdLst>
                <a:ahLst/>
                <a:cxnLst/>
                <a:rect l="textAreaLeft" t="textAreaTop" r="textAreaRight" b="textAreaBottom"/>
                <a:pathLst>
                  <a:path w="1269" h="987">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000" rIns="90000" bIns="90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00" name="Google Shape;486;p9"/>
              <p:cNvSpPr/>
              <p:nvPr/>
            </p:nvSpPr>
            <p:spPr>
              <a:xfrm>
                <a:off x="7965000" y="1161720"/>
                <a:ext cx="39600" cy="39600"/>
              </a:xfrm>
              <a:custGeom>
                <a:avLst/>
                <a:gdLst>
                  <a:gd name="textAreaLeft" fmla="*/ 0 w 39600"/>
                  <a:gd name="textAreaRight" fmla="*/ 40320 w 39600"/>
                  <a:gd name="textAreaTop" fmla="*/ 0 h 39600"/>
                  <a:gd name="textAreaBottom" fmla="*/ 40320 h 39600"/>
                </a:gdLst>
                <a:ahLst/>
                <a:cxnLst/>
                <a:rect l="textAreaLeft" t="textAreaTop" r="textAreaRight" b="textAreaBottom"/>
                <a:pathLst>
                  <a:path w="2185" h="2186">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0160" rIns="90000" bIns="201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01" name="Google Shape;487;p9"/>
              <p:cNvSpPr/>
              <p:nvPr/>
            </p:nvSpPr>
            <p:spPr>
              <a:xfrm>
                <a:off x="7993440" y="1099440"/>
                <a:ext cx="55080" cy="51120"/>
              </a:xfrm>
              <a:custGeom>
                <a:avLst/>
                <a:gdLst>
                  <a:gd name="textAreaLeft" fmla="*/ 0 w 55080"/>
                  <a:gd name="textAreaRight" fmla="*/ 55800 w 55080"/>
                  <a:gd name="textAreaTop" fmla="*/ 0 h 51120"/>
                  <a:gd name="textAreaBottom" fmla="*/ 51840 h 51120"/>
                </a:gdLst>
                <a:ahLst/>
                <a:cxnLst/>
                <a:rect l="textAreaLeft" t="textAreaTop" r="textAreaRight" b="textAreaBottom"/>
                <a:pathLst>
                  <a:path w="3032" h="282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5920" rIns="90000" bIns="259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02" name="Google Shape;488;p9"/>
              <p:cNvSpPr/>
              <p:nvPr/>
            </p:nvSpPr>
            <p:spPr>
              <a:xfrm>
                <a:off x="8016840" y="1185120"/>
                <a:ext cx="29160" cy="27720"/>
              </a:xfrm>
              <a:custGeom>
                <a:avLst/>
                <a:gdLst>
                  <a:gd name="textAreaLeft" fmla="*/ 0 w 29160"/>
                  <a:gd name="textAreaRight" fmla="*/ 29880 w 29160"/>
                  <a:gd name="textAreaTop" fmla="*/ 0 h 27720"/>
                  <a:gd name="textAreaBottom" fmla="*/ 28440 h 27720"/>
                </a:gdLst>
                <a:ahLst/>
                <a:cxnLst/>
                <a:rect l="textAreaLeft" t="textAreaTop" r="textAreaRight" b="textAreaBottom"/>
                <a:pathLst>
                  <a:path w="1622" h="1551">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14040" rIns="90000" bIns="140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03" name="Google Shape;489;p9"/>
              <p:cNvSpPr/>
              <p:nvPr/>
            </p:nvSpPr>
            <p:spPr>
              <a:xfrm>
                <a:off x="8404200" y="975240"/>
                <a:ext cx="42120" cy="43560"/>
              </a:xfrm>
              <a:custGeom>
                <a:avLst/>
                <a:gdLst>
                  <a:gd name="textAreaLeft" fmla="*/ 0 w 42120"/>
                  <a:gd name="textAreaRight" fmla="*/ 42840 w 42120"/>
                  <a:gd name="textAreaTop" fmla="*/ 0 h 43560"/>
                  <a:gd name="textAreaBottom" fmla="*/ 44280 h 43560"/>
                </a:gdLst>
                <a:ahLst/>
                <a:cxnLst/>
                <a:rect l="textAreaLeft" t="textAreaTop" r="textAreaRight" b="textAreaBottom"/>
                <a:pathLst>
                  <a:path w="2327" h="2398">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1960" rIns="90000" bIns="21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04" name="Google Shape;490;p9"/>
              <p:cNvSpPr/>
              <p:nvPr/>
            </p:nvSpPr>
            <p:spPr>
              <a:xfrm>
                <a:off x="8447040" y="919440"/>
                <a:ext cx="38160" cy="38160"/>
              </a:xfrm>
              <a:custGeom>
                <a:avLst/>
                <a:gdLst>
                  <a:gd name="textAreaLeft" fmla="*/ 0 w 38160"/>
                  <a:gd name="textAreaRight" fmla="*/ 38880 w 38160"/>
                  <a:gd name="textAreaTop" fmla="*/ 0 h 38160"/>
                  <a:gd name="textAreaBottom" fmla="*/ 38880 h 38160"/>
                </a:gdLst>
                <a:ahLst/>
                <a:cxnLst/>
                <a:rect l="textAreaLeft" t="textAreaTop" r="textAreaRight" b="textAreaBottom"/>
                <a:pathLst>
                  <a:path w="2116" h="2116">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19440" rIns="90000" bIns="19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05" name="Google Shape;491;p9"/>
              <p:cNvSpPr/>
              <p:nvPr/>
            </p:nvSpPr>
            <p:spPr>
              <a:xfrm>
                <a:off x="8480880" y="951840"/>
                <a:ext cx="25200" cy="29160"/>
              </a:xfrm>
              <a:custGeom>
                <a:avLst/>
                <a:gdLst>
                  <a:gd name="textAreaLeft" fmla="*/ 0 w 25200"/>
                  <a:gd name="textAreaRight" fmla="*/ 25920 w 25200"/>
                  <a:gd name="textAreaTop" fmla="*/ 0 h 29160"/>
                  <a:gd name="textAreaBottom" fmla="*/ 29880 h 29160"/>
                </a:gdLst>
                <a:ahLst/>
                <a:cxnLst/>
                <a:rect l="textAreaLeft" t="textAreaTop" r="textAreaRight" b="textAreaBottom"/>
                <a:pathLst>
                  <a:path w="1411" h="1622">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14760" rIns="90000" bIns="147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06" name="Google Shape;492;p9"/>
              <p:cNvSpPr/>
              <p:nvPr/>
            </p:nvSpPr>
            <p:spPr>
              <a:xfrm>
                <a:off x="8452440" y="976320"/>
                <a:ext cx="36720" cy="33120"/>
              </a:xfrm>
              <a:custGeom>
                <a:avLst/>
                <a:gdLst>
                  <a:gd name="textAreaLeft" fmla="*/ 0 w 36720"/>
                  <a:gd name="textAreaRight" fmla="*/ 37440 w 36720"/>
                  <a:gd name="textAreaTop" fmla="*/ 0 h 33120"/>
                  <a:gd name="textAreaBottom" fmla="*/ 33840 h 33120"/>
                </a:gdLst>
                <a:ahLst/>
                <a:cxnLst/>
                <a:rect l="textAreaLeft" t="textAreaTop" r="textAreaRight" b="textAreaBottom"/>
                <a:pathLst>
                  <a:path w="2045" h="1833">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16920" rIns="90000" bIns="169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507" name="Google Shape;493;p9"/>
            <p:cNvSpPr/>
            <p:nvPr/>
          </p:nvSpPr>
          <p:spPr>
            <a:xfrm>
              <a:off x="8229240" y="1599840"/>
              <a:ext cx="478800" cy="1151640"/>
            </a:xfrm>
            <a:custGeom>
              <a:avLst/>
              <a:gdLst>
                <a:gd name="textAreaLeft" fmla="*/ 0 w 478800"/>
                <a:gd name="textAreaRight" fmla="*/ 479520 w 478800"/>
                <a:gd name="textAreaTop" fmla="*/ 0 h 1151640"/>
                <a:gd name="textAreaBottom" fmla="*/ 1152360 h 1151640"/>
              </a:gdLst>
              <a:ahLst/>
              <a:cxnLst/>
              <a:rect l="textAreaLeft" t="textAreaTop" r="textAreaRight" b="textAreaBottom"/>
              <a:pathLst>
                <a:path w="26080" h="62661">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508" name="Google Shape;494;p9"/>
            <p:cNvGrpSpPr/>
            <p:nvPr/>
          </p:nvGrpSpPr>
          <p:grpSpPr>
            <a:xfrm>
              <a:off x="8527320" y="741960"/>
              <a:ext cx="158760" cy="197640"/>
              <a:chOff x="8527320" y="741960"/>
              <a:chExt cx="158760" cy="197640"/>
            </a:xfrm>
          </p:grpSpPr>
          <p:sp>
            <p:nvSpPr>
              <p:cNvPr id="509" name="Google Shape;495;p9"/>
              <p:cNvSpPr/>
              <p:nvPr/>
            </p:nvSpPr>
            <p:spPr>
              <a:xfrm>
                <a:off x="8527320" y="741960"/>
                <a:ext cx="158760" cy="197640"/>
              </a:xfrm>
              <a:custGeom>
                <a:avLst/>
                <a:gdLst>
                  <a:gd name="textAreaLeft" fmla="*/ 0 w 158760"/>
                  <a:gd name="textAreaRight" fmla="*/ 159480 w 158760"/>
                  <a:gd name="textAreaTop" fmla="*/ 0 h 197640"/>
                  <a:gd name="textAreaBottom" fmla="*/ 198360 h 197640"/>
                </a:gdLst>
                <a:ahLst/>
                <a:cxnLst/>
                <a:rect l="textAreaLeft" t="textAreaTop" r="textAreaRight" b="textAreaBottom"/>
                <a:pathLst>
                  <a:path w="8671" h="10785">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10" name="Google Shape;496;p9"/>
              <p:cNvSpPr/>
              <p:nvPr/>
            </p:nvSpPr>
            <p:spPr>
              <a:xfrm>
                <a:off x="8527320" y="741960"/>
                <a:ext cx="158760" cy="197640"/>
              </a:xfrm>
              <a:custGeom>
                <a:avLst/>
                <a:gdLst>
                  <a:gd name="textAreaLeft" fmla="*/ 0 w 158760"/>
                  <a:gd name="textAreaRight" fmla="*/ 159480 w 158760"/>
                  <a:gd name="textAreaTop" fmla="*/ 0 h 197640"/>
                  <a:gd name="textAreaBottom" fmla="*/ 198360 h 197640"/>
                </a:gdLst>
                <a:ahLst/>
                <a:cxnLst/>
                <a:rect l="textAreaLeft" t="textAreaTop" r="textAreaRight" b="textAreaBottom"/>
                <a:pathLst>
                  <a:path w="8671" h="10785" fill="none">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11" name="Google Shape;497;p9"/>
              <p:cNvSpPr/>
              <p:nvPr/>
            </p:nvSpPr>
            <p:spPr>
              <a:xfrm>
                <a:off x="8574120" y="861120"/>
                <a:ext cx="22680" cy="55080"/>
              </a:xfrm>
              <a:custGeom>
                <a:avLst/>
                <a:gdLst>
                  <a:gd name="textAreaLeft" fmla="*/ 0 w 22680"/>
                  <a:gd name="textAreaRight" fmla="*/ 23400 w 22680"/>
                  <a:gd name="textAreaTop" fmla="*/ 0 h 55080"/>
                  <a:gd name="textAreaBottom" fmla="*/ 55800 h 55080"/>
                </a:gdLst>
                <a:ahLst/>
                <a:cxnLst/>
                <a:rect l="textAreaLeft" t="textAreaTop" r="textAreaRight" b="textAreaBottom"/>
                <a:pathLst>
                  <a:path w="1269" h="3032" fill="none">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7720" rIns="90000" bIns="277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12" name="Google Shape;498;p9"/>
              <p:cNvSpPr/>
              <p:nvPr/>
            </p:nvSpPr>
            <p:spPr>
              <a:xfrm>
                <a:off x="8584560" y="781920"/>
                <a:ext cx="16200" cy="47160"/>
              </a:xfrm>
              <a:custGeom>
                <a:avLst/>
                <a:gdLst>
                  <a:gd name="textAreaLeft" fmla="*/ 0 w 16200"/>
                  <a:gd name="textAreaRight" fmla="*/ 16920 w 16200"/>
                  <a:gd name="textAreaTop" fmla="*/ 0 h 47160"/>
                  <a:gd name="textAreaBottom" fmla="*/ 47880 h 47160"/>
                </a:gdLst>
                <a:ahLst/>
                <a:cxnLst/>
                <a:rect l="textAreaLeft" t="textAreaTop" r="textAreaRight" b="textAreaBottom"/>
                <a:pathLst>
                  <a:path w="917" h="2609" fill="none">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3760" rIns="90000" bIns="237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13" name="Google Shape;499;p9"/>
              <p:cNvSpPr/>
              <p:nvPr/>
            </p:nvSpPr>
            <p:spPr>
              <a:xfrm>
                <a:off x="8544240" y="824760"/>
                <a:ext cx="40680" cy="21240"/>
              </a:xfrm>
              <a:custGeom>
                <a:avLst/>
                <a:gdLst>
                  <a:gd name="textAreaLeft" fmla="*/ 0 w 40680"/>
                  <a:gd name="textAreaRight" fmla="*/ 41400 w 40680"/>
                  <a:gd name="textAreaTop" fmla="*/ 0 h 21240"/>
                  <a:gd name="textAreaBottom" fmla="*/ 21960 h 21240"/>
                </a:gdLst>
                <a:ahLst/>
                <a:cxnLst/>
                <a:rect l="textAreaLeft" t="textAreaTop" r="textAreaRight" b="textAreaBottom"/>
                <a:pathLst>
                  <a:path w="2256" h="1199" fill="none">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10800" rIns="90000" bIns="1080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514" name="Google Shape;500;p9"/>
            <p:cNvSpPr/>
            <p:nvPr/>
          </p:nvSpPr>
          <p:spPr>
            <a:xfrm>
              <a:off x="8161920" y="1736280"/>
              <a:ext cx="174240" cy="230040"/>
            </a:xfrm>
            <a:custGeom>
              <a:avLst/>
              <a:gdLst>
                <a:gd name="textAreaLeft" fmla="*/ 0 w 174240"/>
                <a:gd name="textAreaRight" fmla="*/ 174960 w 174240"/>
                <a:gd name="textAreaTop" fmla="*/ 0 h 230040"/>
                <a:gd name="textAreaBottom" fmla="*/ 230760 h 230040"/>
              </a:gdLst>
              <a:ahLst/>
              <a:cxnLst/>
              <a:rect l="textAreaLeft" t="textAreaTop" r="textAreaRight" b="textAreaBottom"/>
              <a:pathLst>
                <a:path w="9516" h="12547">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15" name="Google Shape;501;p9"/>
            <p:cNvSpPr/>
            <p:nvPr/>
          </p:nvSpPr>
          <p:spPr>
            <a:xfrm>
              <a:off x="8042760" y="563040"/>
              <a:ext cx="179640" cy="253440"/>
            </a:xfrm>
            <a:custGeom>
              <a:avLst/>
              <a:gdLst>
                <a:gd name="textAreaLeft" fmla="*/ 0 w 179640"/>
                <a:gd name="textAreaRight" fmla="*/ 180360 w 179640"/>
                <a:gd name="textAreaTop" fmla="*/ 0 h 253440"/>
                <a:gd name="textAreaBottom" fmla="*/ 254160 h 253440"/>
              </a:gdLst>
              <a:ahLst/>
              <a:cxnLst/>
              <a:rect l="textAreaLeft" t="textAreaTop" r="textAreaRight" b="textAreaBottom"/>
              <a:pathLst>
                <a:path w="9798" h="13816">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16" name="Google Shape;502;p9"/>
            <p:cNvSpPr/>
            <p:nvPr/>
          </p:nvSpPr>
          <p:spPr>
            <a:xfrm>
              <a:off x="8650800" y="1320120"/>
              <a:ext cx="191160" cy="166680"/>
            </a:xfrm>
            <a:custGeom>
              <a:avLst/>
              <a:gdLst>
                <a:gd name="textAreaLeft" fmla="*/ 0 w 191160"/>
                <a:gd name="textAreaRight" fmla="*/ 191880 w 191160"/>
                <a:gd name="textAreaTop" fmla="*/ 0 h 166680"/>
                <a:gd name="textAreaBottom" fmla="*/ 167400 h 166680"/>
              </a:gdLst>
              <a:ahLst/>
              <a:cxnLst/>
              <a:rect l="textAreaLeft" t="textAreaTop" r="textAreaRight" b="textAreaBottom"/>
              <a:pathLst>
                <a:path w="10433" h="9094">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83520" rIns="90000" bIns="835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17" name="Google Shape;503;p9"/>
            <p:cNvSpPr/>
            <p:nvPr/>
          </p:nvSpPr>
          <p:spPr>
            <a:xfrm>
              <a:off x="8196840" y="-76320"/>
              <a:ext cx="180720" cy="180720"/>
            </a:xfrm>
            <a:custGeom>
              <a:avLst/>
              <a:gdLst>
                <a:gd name="textAreaLeft" fmla="*/ 0 w 180720"/>
                <a:gd name="textAreaRight" fmla="*/ 181440 w 180720"/>
                <a:gd name="textAreaTop" fmla="*/ 0 h 180720"/>
                <a:gd name="textAreaBottom" fmla="*/ 181440 h 180720"/>
              </a:gdLst>
              <a:ahLst/>
              <a:cxnLst/>
              <a:rect l="textAreaLeft" t="textAreaTop" r="textAreaRight" b="textAreaBottom"/>
              <a:pathLst>
                <a:path w="9869" h="9868">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0720" rIns="90000" bIns="907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518" name="Google Shape;504;p9"/>
            <p:cNvGrpSpPr/>
            <p:nvPr/>
          </p:nvGrpSpPr>
          <p:grpSpPr>
            <a:xfrm>
              <a:off x="8733600" y="1882440"/>
              <a:ext cx="150840" cy="179640"/>
              <a:chOff x="8733600" y="1882440"/>
              <a:chExt cx="150840" cy="179640"/>
            </a:xfrm>
          </p:grpSpPr>
          <p:sp>
            <p:nvSpPr>
              <p:cNvPr id="519" name="Google Shape;505;p9"/>
              <p:cNvSpPr/>
              <p:nvPr/>
            </p:nvSpPr>
            <p:spPr>
              <a:xfrm>
                <a:off x="8733600" y="1978560"/>
                <a:ext cx="36720" cy="83520"/>
              </a:xfrm>
              <a:custGeom>
                <a:avLst/>
                <a:gdLst>
                  <a:gd name="textAreaLeft" fmla="*/ 0 w 36720"/>
                  <a:gd name="textAreaRight" fmla="*/ 37440 w 36720"/>
                  <a:gd name="textAreaTop" fmla="*/ 0 h 83520"/>
                  <a:gd name="textAreaBottom" fmla="*/ 84240 h 83520"/>
                </a:gdLst>
                <a:ahLst/>
                <a:cxnLst/>
                <a:rect l="textAreaLeft" t="textAreaTop" r="textAreaRight" b="textAreaBottom"/>
                <a:pathLst>
                  <a:path w="2045" h="4583">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42120" rIns="90000" bIns="421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20" name="Google Shape;506;p9"/>
              <p:cNvSpPr/>
              <p:nvPr/>
            </p:nvSpPr>
            <p:spPr>
              <a:xfrm>
                <a:off x="8742600" y="1882440"/>
                <a:ext cx="64080" cy="75960"/>
              </a:xfrm>
              <a:custGeom>
                <a:avLst/>
                <a:gdLst>
                  <a:gd name="textAreaLeft" fmla="*/ 0 w 64080"/>
                  <a:gd name="textAreaRight" fmla="*/ 64800 w 64080"/>
                  <a:gd name="textAreaTop" fmla="*/ 0 h 75960"/>
                  <a:gd name="textAreaBottom" fmla="*/ 76680 h 75960"/>
                </a:gdLst>
                <a:ahLst/>
                <a:cxnLst/>
                <a:rect l="textAreaLeft" t="textAreaTop" r="textAreaRight" b="textAreaBottom"/>
                <a:pathLst>
                  <a:path w="3525" h="416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38160" rIns="90000" bIns="381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21" name="Google Shape;507;p9"/>
              <p:cNvSpPr/>
              <p:nvPr/>
            </p:nvSpPr>
            <p:spPr>
              <a:xfrm>
                <a:off x="8777520" y="1973520"/>
                <a:ext cx="106920" cy="75960"/>
              </a:xfrm>
              <a:custGeom>
                <a:avLst/>
                <a:gdLst>
                  <a:gd name="textAreaLeft" fmla="*/ 0 w 106920"/>
                  <a:gd name="textAreaRight" fmla="*/ 107640 w 106920"/>
                  <a:gd name="textAreaTop" fmla="*/ 0 h 75960"/>
                  <a:gd name="textAreaBottom" fmla="*/ 76680 h 75960"/>
                </a:gdLst>
                <a:ahLst/>
                <a:cxnLst/>
                <a:rect l="textAreaLeft" t="textAreaTop" r="textAreaRight" b="textAreaBottom"/>
                <a:pathLst>
                  <a:path w="5851" h="416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38160" rIns="90000" bIns="3816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522" name="Google Shape;508;p9"/>
            <p:cNvGrpSpPr/>
            <p:nvPr/>
          </p:nvGrpSpPr>
          <p:grpSpPr>
            <a:xfrm>
              <a:off x="8777520" y="317880"/>
              <a:ext cx="213480" cy="265320"/>
              <a:chOff x="8777520" y="317880"/>
              <a:chExt cx="213480" cy="265320"/>
            </a:xfrm>
          </p:grpSpPr>
          <p:sp>
            <p:nvSpPr>
              <p:cNvPr id="523" name="Google Shape;509;p9"/>
              <p:cNvSpPr/>
              <p:nvPr/>
            </p:nvSpPr>
            <p:spPr>
              <a:xfrm>
                <a:off x="8787960" y="317880"/>
                <a:ext cx="40680" cy="99000"/>
              </a:xfrm>
              <a:custGeom>
                <a:avLst/>
                <a:gdLst>
                  <a:gd name="textAreaLeft" fmla="*/ 0 w 40680"/>
                  <a:gd name="textAreaRight" fmla="*/ 41400 w 40680"/>
                  <a:gd name="textAreaTop" fmla="*/ 0 h 99000"/>
                  <a:gd name="textAreaBottom" fmla="*/ 99720 h 99000"/>
                </a:gdLst>
                <a:ahLst/>
                <a:cxnLst/>
                <a:rect l="textAreaLeft" t="textAreaTop" r="textAreaRight" b="textAreaBottom"/>
                <a:pathLst>
                  <a:path w="2256" h="5428">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49680" rIns="90000" bIns="496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24" name="Google Shape;510;p9"/>
              <p:cNvSpPr/>
              <p:nvPr/>
            </p:nvSpPr>
            <p:spPr>
              <a:xfrm>
                <a:off x="8832240" y="380160"/>
                <a:ext cx="158760" cy="79560"/>
              </a:xfrm>
              <a:custGeom>
                <a:avLst/>
                <a:gdLst>
                  <a:gd name="textAreaLeft" fmla="*/ 0 w 158760"/>
                  <a:gd name="textAreaRight" fmla="*/ 159480 w 158760"/>
                  <a:gd name="textAreaTop" fmla="*/ 0 h 79560"/>
                  <a:gd name="textAreaBottom" fmla="*/ 80280 h 79560"/>
                </a:gdLst>
                <a:ahLst/>
                <a:cxnLst/>
                <a:rect l="textAreaLeft" t="textAreaTop" r="textAreaRight" b="textAreaBottom"/>
                <a:pathLst>
                  <a:path w="8670" h="4371">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39960" rIns="90000" bIns="39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25" name="Google Shape;511;p9"/>
              <p:cNvSpPr/>
              <p:nvPr/>
            </p:nvSpPr>
            <p:spPr>
              <a:xfrm>
                <a:off x="8777520" y="487800"/>
                <a:ext cx="49680" cy="95400"/>
              </a:xfrm>
              <a:custGeom>
                <a:avLst/>
                <a:gdLst>
                  <a:gd name="textAreaLeft" fmla="*/ 0 w 49680"/>
                  <a:gd name="textAreaRight" fmla="*/ 50400 w 49680"/>
                  <a:gd name="textAreaTop" fmla="*/ 0 h 95400"/>
                  <a:gd name="textAreaBottom" fmla="*/ 96120 h 95400"/>
                </a:gdLst>
                <a:ahLst/>
                <a:cxnLst/>
                <a:rect l="textAreaLeft" t="textAreaTop" r="textAreaRight" b="textAreaBottom"/>
                <a:pathLst>
                  <a:path w="2750" h="5217">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47880" rIns="90000" bIns="4788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526" name="Google Shape;512;p9"/>
            <p:cNvGrpSpPr/>
            <p:nvPr/>
          </p:nvGrpSpPr>
          <p:grpSpPr>
            <a:xfrm>
              <a:off x="8068680" y="1456200"/>
              <a:ext cx="109440" cy="219600"/>
              <a:chOff x="8068680" y="1456200"/>
              <a:chExt cx="109440" cy="219600"/>
            </a:xfrm>
          </p:grpSpPr>
          <p:sp>
            <p:nvSpPr>
              <p:cNvPr id="527" name="Google Shape;513;p9"/>
              <p:cNvSpPr/>
              <p:nvPr/>
            </p:nvSpPr>
            <p:spPr>
              <a:xfrm>
                <a:off x="8095680" y="1570320"/>
                <a:ext cx="82440" cy="105480"/>
              </a:xfrm>
              <a:custGeom>
                <a:avLst/>
                <a:gdLst>
                  <a:gd name="textAreaLeft" fmla="*/ 0 w 82440"/>
                  <a:gd name="textAreaRight" fmla="*/ 83160 w 82440"/>
                  <a:gd name="textAreaTop" fmla="*/ 0 h 105480"/>
                  <a:gd name="textAreaBottom" fmla="*/ 106200 h 105480"/>
                </a:gdLst>
                <a:ahLst/>
                <a:cxnLst/>
                <a:rect l="textAreaLeft" t="textAreaTop" r="textAreaRight" b="textAreaBottom"/>
                <a:pathLst>
                  <a:path w="4512" h="578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52920" rIns="90000" bIns="529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28" name="Google Shape;514;p9"/>
              <p:cNvSpPr/>
              <p:nvPr/>
            </p:nvSpPr>
            <p:spPr>
              <a:xfrm>
                <a:off x="8068680" y="1456200"/>
                <a:ext cx="73080" cy="95400"/>
              </a:xfrm>
              <a:custGeom>
                <a:avLst/>
                <a:gdLst>
                  <a:gd name="textAreaLeft" fmla="*/ 0 w 73080"/>
                  <a:gd name="textAreaRight" fmla="*/ 73800 w 73080"/>
                  <a:gd name="textAreaTop" fmla="*/ 0 h 95400"/>
                  <a:gd name="textAreaBottom" fmla="*/ 96120 h 95400"/>
                </a:gdLst>
                <a:ahLst/>
                <a:cxnLst/>
                <a:rect l="textAreaLeft" t="textAreaTop" r="textAreaRight" b="textAreaBottom"/>
                <a:pathLst>
                  <a:path w="4019" h="5217">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47880" rIns="90000" bIns="4788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529" name="Google Shape;515;p9"/>
            <p:cNvGrpSpPr/>
            <p:nvPr/>
          </p:nvGrpSpPr>
          <p:grpSpPr>
            <a:xfrm>
              <a:off x="8241120" y="2681280"/>
              <a:ext cx="563040" cy="1067400"/>
              <a:chOff x="8241120" y="2681280"/>
              <a:chExt cx="563040" cy="1067400"/>
            </a:xfrm>
          </p:grpSpPr>
          <p:sp>
            <p:nvSpPr>
              <p:cNvPr id="530" name="Google Shape;516;p9"/>
              <p:cNvSpPr/>
              <p:nvPr/>
            </p:nvSpPr>
            <p:spPr>
              <a:xfrm>
                <a:off x="8255160" y="2681280"/>
                <a:ext cx="549000" cy="1067400"/>
              </a:xfrm>
              <a:custGeom>
                <a:avLst/>
                <a:gdLst>
                  <a:gd name="textAreaLeft" fmla="*/ 0 w 549000"/>
                  <a:gd name="textAreaRight" fmla="*/ 549720 w 549000"/>
                  <a:gd name="textAreaTop" fmla="*/ 0 h 1067400"/>
                  <a:gd name="textAreaBottom" fmla="*/ 1068120 h 1067400"/>
                </a:gdLst>
                <a:ahLst/>
                <a:cxnLst/>
                <a:rect l="textAreaLeft" t="textAreaTop" r="textAreaRight" b="textAreaBottom"/>
                <a:pathLst>
                  <a:path w="29886" h="5808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31" name="Google Shape;517;p9"/>
              <p:cNvSpPr/>
              <p:nvPr/>
            </p:nvSpPr>
            <p:spPr>
              <a:xfrm>
                <a:off x="8251200" y="2954880"/>
                <a:ext cx="110880" cy="218520"/>
              </a:xfrm>
              <a:custGeom>
                <a:avLst/>
                <a:gdLst>
                  <a:gd name="textAreaLeft" fmla="*/ 0 w 110880"/>
                  <a:gd name="textAreaRight" fmla="*/ 111600 w 110880"/>
                  <a:gd name="textAreaTop" fmla="*/ 0 h 218520"/>
                  <a:gd name="textAreaBottom" fmla="*/ 219240 h 218520"/>
                </a:gdLst>
                <a:ahLst/>
                <a:cxnLst/>
                <a:rect l="textAreaLeft" t="textAreaTop" r="textAreaRight" b="textAreaBottom"/>
                <a:pathLst>
                  <a:path w="6063" h="1191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32" name="Google Shape;518;p9"/>
              <p:cNvSpPr/>
              <p:nvPr/>
            </p:nvSpPr>
            <p:spPr>
              <a:xfrm>
                <a:off x="8241120" y="3001320"/>
                <a:ext cx="60120" cy="82440"/>
              </a:xfrm>
              <a:custGeom>
                <a:avLst/>
                <a:gdLst>
                  <a:gd name="textAreaLeft" fmla="*/ 0 w 60120"/>
                  <a:gd name="textAreaRight" fmla="*/ 60840 w 60120"/>
                  <a:gd name="textAreaTop" fmla="*/ 0 h 82440"/>
                  <a:gd name="textAreaBottom" fmla="*/ 83160 h 82440"/>
                </a:gdLst>
                <a:ahLst/>
                <a:cxnLst/>
                <a:rect l="textAreaLeft" t="textAreaTop" r="textAreaRight" b="textAreaBottom"/>
                <a:pathLst>
                  <a:path w="3313" h="4512">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41400" rIns="90000" bIns="414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33" name="Google Shape;519;p9"/>
              <p:cNvSpPr/>
              <p:nvPr/>
            </p:nvSpPr>
            <p:spPr>
              <a:xfrm>
                <a:off x="8339400" y="3175200"/>
                <a:ext cx="65520" cy="61560"/>
              </a:xfrm>
              <a:custGeom>
                <a:avLst/>
                <a:gdLst>
                  <a:gd name="textAreaLeft" fmla="*/ 0 w 65520"/>
                  <a:gd name="textAreaRight" fmla="*/ 66240 w 65520"/>
                  <a:gd name="textAreaTop" fmla="*/ 0 h 61560"/>
                  <a:gd name="textAreaBottom" fmla="*/ 62280 h 61560"/>
                </a:gdLst>
                <a:ahLst/>
                <a:cxnLst/>
                <a:rect l="textAreaLeft" t="textAreaTop" r="textAreaRight" b="textAreaBottom"/>
                <a:pathLst>
                  <a:path w="3596" h="3385">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30960" rIns="90000" bIns="3096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534" name="Google Shape;520;p9"/>
            <p:cNvSpPr/>
            <p:nvPr/>
          </p:nvSpPr>
          <p:spPr>
            <a:xfrm>
              <a:off x="8584560" y="2660400"/>
              <a:ext cx="179640" cy="180720"/>
            </a:xfrm>
            <a:custGeom>
              <a:avLst/>
              <a:gdLst>
                <a:gd name="textAreaLeft" fmla="*/ 0 w 179640"/>
                <a:gd name="textAreaRight" fmla="*/ 180360 w 179640"/>
                <a:gd name="textAreaTop" fmla="*/ 0 h 180720"/>
                <a:gd name="textAreaBottom" fmla="*/ 181440 h 180720"/>
              </a:gdLst>
              <a:ahLst/>
              <a:cxnLst/>
              <a:rect l="textAreaLeft" t="textAreaTop" r="textAreaRight" b="textAreaBottom"/>
              <a:pathLst>
                <a:path w="9798" h="9869">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0720" rIns="90000" bIns="907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35" name="Google Shape;521;p9"/>
            <p:cNvSpPr/>
            <p:nvPr/>
          </p:nvSpPr>
          <p:spPr>
            <a:xfrm>
              <a:off x="8077680" y="2476440"/>
              <a:ext cx="161280" cy="250920"/>
            </a:xfrm>
            <a:custGeom>
              <a:avLst/>
              <a:gdLst>
                <a:gd name="textAreaLeft" fmla="*/ 0 w 161280"/>
                <a:gd name="textAreaRight" fmla="*/ 162000 w 161280"/>
                <a:gd name="textAreaTop" fmla="*/ 0 h 250920"/>
                <a:gd name="textAreaBottom" fmla="*/ 251640 h 250920"/>
              </a:gdLst>
              <a:ahLst/>
              <a:cxnLst/>
              <a:rect l="textAreaLeft" t="textAreaTop" r="textAreaRight" b="textAreaBottom"/>
              <a:pathLst>
                <a:path w="8811" h="13675">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36" name="Google Shape;522;p9"/>
            <p:cNvSpPr/>
            <p:nvPr/>
          </p:nvSpPr>
          <p:spPr>
            <a:xfrm>
              <a:off x="8846280" y="3346200"/>
              <a:ext cx="87480" cy="430920"/>
            </a:xfrm>
            <a:custGeom>
              <a:avLst/>
              <a:gdLst>
                <a:gd name="textAreaLeft" fmla="*/ 0 w 87480"/>
                <a:gd name="textAreaRight" fmla="*/ 88200 w 87480"/>
                <a:gd name="textAreaTop" fmla="*/ 0 h 430920"/>
                <a:gd name="textAreaBottom" fmla="*/ 431640 h 430920"/>
              </a:gdLst>
              <a:ahLst/>
              <a:cxnLst/>
              <a:rect l="textAreaLeft" t="textAreaTop" r="textAreaRight" b="textAreaBottom"/>
              <a:pathLst>
                <a:path w="4794" h="23472">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537" name="Google Shape;523;p9"/>
            <p:cNvGrpSpPr/>
            <p:nvPr/>
          </p:nvGrpSpPr>
          <p:grpSpPr>
            <a:xfrm>
              <a:off x="8257680" y="3453840"/>
              <a:ext cx="123840" cy="197640"/>
              <a:chOff x="8257680" y="3453840"/>
              <a:chExt cx="123840" cy="197640"/>
            </a:xfrm>
          </p:grpSpPr>
          <p:sp>
            <p:nvSpPr>
              <p:cNvPr id="538" name="Google Shape;524;p9"/>
              <p:cNvSpPr/>
              <p:nvPr/>
            </p:nvSpPr>
            <p:spPr>
              <a:xfrm>
                <a:off x="8257680" y="3504240"/>
                <a:ext cx="62640" cy="56520"/>
              </a:xfrm>
              <a:custGeom>
                <a:avLst/>
                <a:gdLst>
                  <a:gd name="textAreaLeft" fmla="*/ 0 w 62640"/>
                  <a:gd name="textAreaRight" fmla="*/ 63360 w 62640"/>
                  <a:gd name="textAreaTop" fmla="*/ 0 h 56520"/>
                  <a:gd name="textAreaBottom" fmla="*/ 57240 h 56520"/>
                </a:gdLst>
                <a:ahLst/>
                <a:cxnLst/>
                <a:rect l="textAreaLeft" t="textAreaTop" r="textAreaRight" b="textAreaBottom"/>
                <a:pathLst>
                  <a:path w="3454" h="3103">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8440" rIns="90000" bIns="28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39" name="Google Shape;525;p9"/>
              <p:cNvSpPr/>
              <p:nvPr/>
            </p:nvSpPr>
            <p:spPr>
              <a:xfrm>
                <a:off x="8325360" y="3543120"/>
                <a:ext cx="48600" cy="46080"/>
              </a:xfrm>
              <a:custGeom>
                <a:avLst/>
                <a:gdLst>
                  <a:gd name="textAreaLeft" fmla="*/ 0 w 48600"/>
                  <a:gd name="textAreaRight" fmla="*/ 49320 w 48600"/>
                  <a:gd name="textAreaTop" fmla="*/ 0 h 46080"/>
                  <a:gd name="textAreaBottom" fmla="*/ 46800 h 46080"/>
                </a:gdLst>
                <a:ahLst/>
                <a:cxnLst/>
                <a:rect l="textAreaLeft" t="textAreaTop" r="textAreaRight" b="textAreaBottom"/>
                <a:pathLst>
                  <a:path w="2679" h="2538">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3400" rIns="90000" bIns="234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40" name="Google Shape;526;p9"/>
              <p:cNvSpPr/>
              <p:nvPr/>
            </p:nvSpPr>
            <p:spPr>
              <a:xfrm>
                <a:off x="8278560" y="3589920"/>
                <a:ext cx="60120" cy="61560"/>
              </a:xfrm>
              <a:custGeom>
                <a:avLst/>
                <a:gdLst>
                  <a:gd name="textAreaLeft" fmla="*/ 0 w 60120"/>
                  <a:gd name="textAreaRight" fmla="*/ 60840 w 60120"/>
                  <a:gd name="textAreaTop" fmla="*/ 0 h 61560"/>
                  <a:gd name="textAreaBottom" fmla="*/ 62280 h 61560"/>
                </a:gdLst>
                <a:ahLst/>
                <a:cxnLst/>
                <a:rect l="textAreaLeft" t="textAreaTop" r="textAreaRight" b="textAreaBottom"/>
                <a:pathLst>
                  <a:path w="3313" h="3385">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30960" rIns="90000" bIns="30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41" name="Google Shape;527;p9"/>
              <p:cNvSpPr/>
              <p:nvPr/>
            </p:nvSpPr>
            <p:spPr>
              <a:xfrm>
                <a:off x="8353800" y="3453840"/>
                <a:ext cx="27720" cy="30240"/>
              </a:xfrm>
              <a:custGeom>
                <a:avLst/>
                <a:gdLst>
                  <a:gd name="textAreaLeft" fmla="*/ 0 w 27720"/>
                  <a:gd name="textAreaRight" fmla="*/ 28440 w 27720"/>
                  <a:gd name="textAreaTop" fmla="*/ 0 h 30240"/>
                  <a:gd name="textAreaBottom" fmla="*/ 30960 h 30240"/>
                </a:gdLst>
                <a:ahLst/>
                <a:cxnLst/>
                <a:rect l="textAreaLeft" t="textAreaTop" r="textAreaRight" b="textAreaBottom"/>
                <a:pathLst>
                  <a:path w="1551" h="1693">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grpSp>
        <p:nvGrpSpPr>
          <p:cNvPr id="542" name="Google Shape;528;p9"/>
          <p:cNvGrpSpPr/>
          <p:nvPr/>
        </p:nvGrpSpPr>
        <p:grpSpPr>
          <a:xfrm>
            <a:off x="153000" y="1366200"/>
            <a:ext cx="1026000" cy="3853440"/>
            <a:chOff x="153000" y="1366200"/>
            <a:chExt cx="1026000" cy="3853440"/>
          </a:xfrm>
        </p:grpSpPr>
        <p:sp>
          <p:nvSpPr>
            <p:cNvPr id="543" name="Google Shape;529;p9"/>
            <p:cNvSpPr/>
            <p:nvPr/>
          </p:nvSpPr>
          <p:spPr>
            <a:xfrm rot="10800000">
              <a:off x="321840" y="4348080"/>
              <a:ext cx="537120" cy="866520"/>
            </a:xfrm>
            <a:custGeom>
              <a:avLst/>
              <a:gdLst>
                <a:gd name="textAreaLeft" fmla="*/ 0 w 537120"/>
                <a:gd name="textAreaRight" fmla="*/ 537840 w 537120"/>
                <a:gd name="textAreaTop" fmla="*/ 0 h 866520"/>
                <a:gd name="textAreaBottom" fmla="*/ 867240 h 866520"/>
              </a:gdLst>
              <a:ahLst/>
              <a:cxnLst/>
              <a:rect l="textAreaLeft" t="textAreaTop" r="textAreaRight" b="textAreaBottom"/>
              <a:pathLst>
                <a:path w="29252" h="47155">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544" name="Google Shape;530;p9"/>
            <p:cNvGrpSpPr/>
            <p:nvPr/>
          </p:nvGrpSpPr>
          <p:grpSpPr>
            <a:xfrm>
              <a:off x="498960" y="3405600"/>
              <a:ext cx="680040" cy="1007640"/>
              <a:chOff x="498960" y="3405600"/>
              <a:chExt cx="680040" cy="1007640"/>
            </a:xfrm>
          </p:grpSpPr>
          <p:sp>
            <p:nvSpPr>
              <p:cNvPr id="545" name="Google Shape;531;p9"/>
              <p:cNvSpPr/>
              <p:nvPr/>
            </p:nvSpPr>
            <p:spPr>
              <a:xfrm rot="10800000">
                <a:off x="531360" y="3472920"/>
                <a:ext cx="602280" cy="940320"/>
              </a:xfrm>
              <a:custGeom>
                <a:avLst/>
                <a:gdLst>
                  <a:gd name="textAreaLeft" fmla="*/ 0 w 602280"/>
                  <a:gd name="textAreaRight" fmla="*/ 603000 w 602280"/>
                  <a:gd name="textAreaTop" fmla="*/ 0 h 940320"/>
                  <a:gd name="textAreaBottom" fmla="*/ 941040 h 940320"/>
                </a:gdLst>
                <a:ahLst/>
                <a:cxnLst/>
                <a:rect l="textAreaLeft" t="textAreaTop" r="textAreaRight" b="textAreaBottom"/>
                <a:pathLst>
                  <a:path w="32776" h="51172">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46" name="Google Shape;532;p9"/>
              <p:cNvSpPr/>
              <p:nvPr/>
            </p:nvSpPr>
            <p:spPr>
              <a:xfrm rot="10800000">
                <a:off x="662400" y="3471480"/>
                <a:ext cx="42120" cy="43560"/>
              </a:xfrm>
              <a:custGeom>
                <a:avLst/>
                <a:gdLst>
                  <a:gd name="textAreaLeft" fmla="*/ 0 w 42120"/>
                  <a:gd name="textAreaRight" fmla="*/ 42840 w 42120"/>
                  <a:gd name="textAreaTop" fmla="*/ 0 h 43560"/>
                  <a:gd name="textAreaBottom" fmla="*/ 44280 h 43560"/>
                </a:gdLst>
                <a:ahLst/>
                <a:cxnLst/>
                <a:rect l="textAreaLeft" t="textAreaTop" r="textAreaRight" b="textAreaBottom"/>
                <a:pathLst>
                  <a:path w="2326" h="2398">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1960" rIns="90000" bIns="21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47" name="Google Shape;533;p9"/>
              <p:cNvSpPr/>
              <p:nvPr/>
            </p:nvSpPr>
            <p:spPr>
              <a:xfrm rot="10800000">
                <a:off x="644400" y="3405600"/>
                <a:ext cx="55080" cy="53640"/>
              </a:xfrm>
              <a:custGeom>
                <a:avLst/>
                <a:gdLst>
                  <a:gd name="textAreaLeft" fmla="*/ 0 w 55080"/>
                  <a:gd name="textAreaRight" fmla="*/ 55800 w 55080"/>
                  <a:gd name="textAreaTop" fmla="*/ 0 h 53640"/>
                  <a:gd name="textAreaBottom" fmla="*/ 54360 h 53640"/>
                </a:gdLst>
                <a:ahLst/>
                <a:cxnLst/>
                <a:rect l="textAreaLeft" t="textAreaTop" r="textAreaRight" b="textAreaBottom"/>
                <a:pathLst>
                  <a:path w="3032" h="2962">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7000" rIns="90000" bIns="270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48" name="Google Shape;534;p9"/>
              <p:cNvSpPr/>
              <p:nvPr/>
            </p:nvSpPr>
            <p:spPr>
              <a:xfrm rot="10800000">
                <a:off x="587520" y="3417480"/>
                <a:ext cx="47160" cy="49680"/>
              </a:xfrm>
              <a:custGeom>
                <a:avLst/>
                <a:gdLst>
                  <a:gd name="textAreaLeft" fmla="*/ 0 w 47160"/>
                  <a:gd name="textAreaRight" fmla="*/ 47880 w 47160"/>
                  <a:gd name="textAreaTop" fmla="*/ 0 h 49680"/>
                  <a:gd name="textAreaBottom" fmla="*/ 50400 h 49680"/>
                </a:gdLst>
                <a:ahLst/>
                <a:cxnLst/>
                <a:rect l="textAreaLeft" t="textAreaTop" r="textAreaRight" b="textAreaBottom"/>
                <a:pathLst>
                  <a:path w="2608" h="275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5200" rIns="90000" bIns="252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49" name="Google Shape;535;p9"/>
              <p:cNvSpPr/>
              <p:nvPr/>
            </p:nvSpPr>
            <p:spPr>
              <a:xfrm rot="10800000">
                <a:off x="562680" y="3472920"/>
                <a:ext cx="48600" cy="49680"/>
              </a:xfrm>
              <a:custGeom>
                <a:avLst/>
                <a:gdLst>
                  <a:gd name="textAreaLeft" fmla="*/ 0 w 48600"/>
                  <a:gd name="textAreaRight" fmla="*/ 49320 w 48600"/>
                  <a:gd name="textAreaTop" fmla="*/ 0 h 49680"/>
                  <a:gd name="textAreaBottom" fmla="*/ 50400 h 49680"/>
                </a:gdLst>
                <a:ahLst/>
                <a:cxnLst/>
                <a:rect l="textAreaLeft" t="textAreaTop" r="textAreaRight" b="textAreaBottom"/>
                <a:pathLst>
                  <a:path w="2680" h="2749">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5200" rIns="90000" bIns="252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50" name="Google Shape;536;p9"/>
              <p:cNvSpPr/>
              <p:nvPr/>
            </p:nvSpPr>
            <p:spPr>
              <a:xfrm rot="10800000">
                <a:off x="576000" y="3544200"/>
                <a:ext cx="40680" cy="44640"/>
              </a:xfrm>
              <a:custGeom>
                <a:avLst/>
                <a:gdLst>
                  <a:gd name="textAreaLeft" fmla="*/ 0 w 40680"/>
                  <a:gd name="textAreaRight" fmla="*/ 41400 w 40680"/>
                  <a:gd name="textAreaTop" fmla="*/ 0 h 44640"/>
                  <a:gd name="textAreaBottom" fmla="*/ 45360 h 44640"/>
                </a:gdLst>
                <a:ahLst/>
                <a:cxnLst/>
                <a:rect l="textAreaLeft" t="textAreaTop" r="textAreaRight" b="textAreaBottom"/>
                <a:pathLst>
                  <a:path w="2257" h="2468">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2680" rIns="90000" bIns="226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51" name="Google Shape;537;p9"/>
              <p:cNvSpPr/>
              <p:nvPr/>
            </p:nvSpPr>
            <p:spPr>
              <a:xfrm rot="10800000">
                <a:off x="732600" y="3569040"/>
                <a:ext cx="33120" cy="34200"/>
              </a:xfrm>
              <a:custGeom>
                <a:avLst/>
                <a:gdLst>
                  <a:gd name="textAreaLeft" fmla="*/ 0 w 33120"/>
                  <a:gd name="textAreaRight" fmla="*/ 33840 w 33120"/>
                  <a:gd name="textAreaTop" fmla="*/ 0 h 34200"/>
                  <a:gd name="textAreaBottom" fmla="*/ 34920 h 34200"/>
                </a:gdLst>
                <a:ahLst/>
                <a:cxnLst/>
                <a:rect l="textAreaLeft" t="textAreaTop" r="textAreaRight" b="textAreaBottom"/>
                <a:pathLst>
                  <a:path w="1833" h="1905">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17280" rIns="90000" bIns="172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52" name="Google Shape;538;p9"/>
              <p:cNvSpPr/>
              <p:nvPr/>
            </p:nvSpPr>
            <p:spPr>
              <a:xfrm rot="10800000">
                <a:off x="595080" y="3834720"/>
                <a:ext cx="52560" cy="44640"/>
              </a:xfrm>
              <a:custGeom>
                <a:avLst/>
                <a:gdLst>
                  <a:gd name="textAreaLeft" fmla="*/ 0 w 52560"/>
                  <a:gd name="textAreaRight" fmla="*/ 53280 w 52560"/>
                  <a:gd name="textAreaTop" fmla="*/ 0 h 44640"/>
                  <a:gd name="textAreaBottom" fmla="*/ 45360 h 44640"/>
                </a:gdLst>
                <a:ahLst/>
                <a:cxnLst/>
                <a:rect l="textAreaLeft" t="textAreaTop" r="textAreaRight" b="textAreaBottom"/>
                <a:pathLst>
                  <a:path w="2891" h="2468">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2680" rIns="90000" bIns="226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53" name="Google Shape;539;p9"/>
              <p:cNvSpPr/>
              <p:nvPr/>
            </p:nvSpPr>
            <p:spPr>
              <a:xfrm rot="10800000">
                <a:off x="498960" y="3902040"/>
                <a:ext cx="46080" cy="48600"/>
              </a:xfrm>
              <a:custGeom>
                <a:avLst/>
                <a:gdLst>
                  <a:gd name="textAreaLeft" fmla="*/ 0 w 46080"/>
                  <a:gd name="textAreaRight" fmla="*/ 46800 w 46080"/>
                  <a:gd name="textAreaTop" fmla="*/ 0 h 48600"/>
                  <a:gd name="textAreaBottom" fmla="*/ 49320 h 48600"/>
                </a:gdLst>
                <a:ahLst/>
                <a:cxnLst/>
                <a:rect l="textAreaLeft" t="textAreaTop" r="textAreaRight" b="textAreaBottom"/>
                <a:pathLst>
                  <a:path w="2538" h="2679">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4480" rIns="90000" bIns="244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54" name="Google Shape;540;p9"/>
              <p:cNvSpPr/>
              <p:nvPr/>
            </p:nvSpPr>
            <p:spPr>
              <a:xfrm rot="10800000">
                <a:off x="531720" y="3942360"/>
                <a:ext cx="36720" cy="30240"/>
              </a:xfrm>
              <a:custGeom>
                <a:avLst/>
                <a:gdLst>
                  <a:gd name="textAreaLeft" fmla="*/ 0 w 36720"/>
                  <a:gd name="textAreaRight" fmla="*/ 37440 w 36720"/>
                  <a:gd name="textAreaTop" fmla="*/ 0 h 30240"/>
                  <a:gd name="textAreaBottom" fmla="*/ 30960 h 30240"/>
                </a:gdLst>
                <a:ahLst/>
                <a:cxnLst/>
                <a:rect l="textAreaLeft" t="textAreaTop" r="textAreaRight" b="textAreaBottom"/>
                <a:pathLst>
                  <a:path w="2045" h="1693">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55" name="Google Shape;541;p9"/>
              <p:cNvSpPr/>
              <p:nvPr/>
            </p:nvSpPr>
            <p:spPr>
              <a:xfrm rot="10800000">
                <a:off x="964800" y="3763440"/>
                <a:ext cx="36720" cy="36720"/>
              </a:xfrm>
              <a:custGeom>
                <a:avLst/>
                <a:gdLst>
                  <a:gd name="textAreaLeft" fmla="*/ 0 w 36720"/>
                  <a:gd name="textAreaRight" fmla="*/ 37440 w 36720"/>
                  <a:gd name="textAreaTop" fmla="*/ 0 h 36720"/>
                  <a:gd name="textAreaBottom" fmla="*/ 37440 h 36720"/>
                </a:gdLst>
                <a:ahLst/>
                <a:cxnLst/>
                <a:rect l="textAreaLeft" t="textAreaTop" r="textAreaRight" b="textAreaBottom"/>
                <a:pathLst>
                  <a:path w="2045" h="2045">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18720" rIns="90000" bIns="187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56" name="Google Shape;542;p9"/>
              <p:cNvSpPr/>
              <p:nvPr/>
            </p:nvSpPr>
            <p:spPr>
              <a:xfrm rot="10800000">
                <a:off x="936000" y="3794400"/>
                <a:ext cx="22680" cy="17280"/>
              </a:xfrm>
              <a:custGeom>
                <a:avLst/>
                <a:gdLst>
                  <a:gd name="textAreaLeft" fmla="*/ 0 w 22680"/>
                  <a:gd name="textAreaRight" fmla="*/ 23400 w 22680"/>
                  <a:gd name="textAreaTop" fmla="*/ 0 h 17280"/>
                  <a:gd name="textAreaBottom" fmla="*/ 18000 h 17280"/>
                </a:gdLst>
                <a:ahLst/>
                <a:cxnLst/>
                <a:rect l="textAreaLeft" t="textAreaTop" r="textAreaRight" b="textAreaBottom"/>
                <a:pathLst>
                  <a:path w="1269" h="987">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000" rIns="90000" bIns="90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57" name="Google Shape;543;p9"/>
              <p:cNvSpPr/>
              <p:nvPr/>
            </p:nvSpPr>
            <p:spPr>
              <a:xfrm rot="10800000">
                <a:off x="1139400" y="3942000"/>
                <a:ext cx="39600" cy="39600"/>
              </a:xfrm>
              <a:custGeom>
                <a:avLst/>
                <a:gdLst>
                  <a:gd name="textAreaLeft" fmla="*/ 0 w 39600"/>
                  <a:gd name="textAreaRight" fmla="*/ 40320 w 39600"/>
                  <a:gd name="textAreaTop" fmla="*/ 0 h 39600"/>
                  <a:gd name="textAreaBottom" fmla="*/ 40320 h 39600"/>
                </a:gdLst>
                <a:ahLst/>
                <a:cxnLst/>
                <a:rect l="textAreaLeft" t="textAreaTop" r="textAreaRight" b="textAreaBottom"/>
                <a:pathLst>
                  <a:path w="2185" h="2186">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0160" rIns="90000" bIns="201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58" name="Google Shape;544;p9"/>
              <p:cNvSpPr/>
              <p:nvPr/>
            </p:nvSpPr>
            <p:spPr>
              <a:xfrm rot="10800000">
                <a:off x="1095480" y="3992760"/>
                <a:ext cx="55080" cy="51120"/>
              </a:xfrm>
              <a:custGeom>
                <a:avLst/>
                <a:gdLst>
                  <a:gd name="textAreaLeft" fmla="*/ 0 w 55080"/>
                  <a:gd name="textAreaRight" fmla="*/ 55800 w 55080"/>
                  <a:gd name="textAreaTop" fmla="*/ 0 h 51120"/>
                  <a:gd name="textAreaBottom" fmla="*/ 51840 h 51120"/>
                </a:gdLst>
                <a:ahLst/>
                <a:cxnLst/>
                <a:rect l="textAreaLeft" t="textAreaTop" r="textAreaRight" b="textAreaBottom"/>
                <a:pathLst>
                  <a:path w="3032" h="282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5920" rIns="90000" bIns="259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59" name="Google Shape;545;p9"/>
              <p:cNvSpPr/>
              <p:nvPr/>
            </p:nvSpPr>
            <p:spPr>
              <a:xfrm rot="10800000">
                <a:off x="1098000" y="3930480"/>
                <a:ext cx="29160" cy="27720"/>
              </a:xfrm>
              <a:custGeom>
                <a:avLst/>
                <a:gdLst>
                  <a:gd name="textAreaLeft" fmla="*/ 0 w 29160"/>
                  <a:gd name="textAreaRight" fmla="*/ 29880 w 29160"/>
                  <a:gd name="textAreaTop" fmla="*/ 0 h 27720"/>
                  <a:gd name="textAreaBottom" fmla="*/ 28440 h 27720"/>
                </a:gdLst>
                <a:ahLst/>
                <a:cxnLst/>
                <a:rect l="textAreaLeft" t="textAreaTop" r="textAreaRight" b="textAreaBottom"/>
                <a:pathLst>
                  <a:path w="1622" h="1551">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14040" rIns="90000" bIns="140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60" name="Google Shape;546;p9"/>
              <p:cNvSpPr/>
              <p:nvPr/>
            </p:nvSpPr>
            <p:spPr>
              <a:xfrm rot="10800000">
                <a:off x="697680" y="4124880"/>
                <a:ext cx="42120" cy="43560"/>
              </a:xfrm>
              <a:custGeom>
                <a:avLst/>
                <a:gdLst>
                  <a:gd name="textAreaLeft" fmla="*/ 0 w 42120"/>
                  <a:gd name="textAreaRight" fmla="*/ 42840 w 42120"/>
                  <a:gd name="textAreaTop" fmla="*/ 0 h 43560"/>
                  <a:gd name="textAreaBottom" fmla="*/ 44280 h 43560"/>
                </a:gdLst>
                <a:ahLst/>
                <a:cxnLst/>
                <a:rect l="textAreaLeft" t="textAreaTop" r="textAreaRight" b="textAreaBottom"/>
                <a:pathLst>
                  <a:path w="2327" h="2398">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1960" rIns="90000" bIns="21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61" name="Google Shape;547;p9"/>
              <p:cNvSpPr/>
              <p:nvPr/>
            </p:nvSpPr>
            <p:spPr>
              <a:xfrm rot="10800000">
                <a:off x="658800" y="4186080"/>
                <a:ext cx="38160" cy="38160"/>
              </a:xfrm>
              <a:custGeom>
                <a:avLst/>
                <a:gdLst>
                  <a:gd name="textAreaLeft" fmla="*/ 0 w 38160"/>
                  <a:gd name="textAreaRight" fmla="*/ 38880 w 38160"/>
                  <a:gd name="textAreaTop" fmla="*/ 0 h 38160"/>
                  <a:gd name="textAreaBottom" fmla="*/ 38880 h 38160"/>
                </a:gdLst>
                <a:ahLst/>
                <a:cxnLst/>
                <a:rect l="textAreaLeft" t="textAreaTop" r="textAreaRight" b="textAreaBottom"/>
                <a:pathLst>
                  <a:path w="2116" h="2116">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19440" rIns="90000" bIns="19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62" name="Google Shape;548;p9"/>
              <p:cNvSpPr/>
              <p:nvPr/>
            </p:nvSpPr>
            <p:spPr>
              <a:xfrm rot="10800000">
                <a:off x="637920" y="4162680"/>
                <a:ext cx="25200" cy="29160"/>
              </a:xfrm>
              <a:custGeom>
                <a:avLst/>
                <a:gdLst>
                  <a:gd name="textAreaLeft" fmla="*/ 0 w 25200"/>
                  <a:gd name="textAreaRight" fmla="*/ 25920 w 25200"/>
                  <a:gd name="textAreaTop" fmla="*/ 0 h 29160"/>
                  <a:gd name="textAreaBottom" fmla="*/ 29880 h 29160"/>
                </a:gdLst>
                <a:ahLst/>
                <a:cxnLst/>
                <a:rect l="textAreaLeft" t="textAreaTop" r="textAreaRight" b="textAreaBottom"/>
                <a:pathLst>
                  <a:path w="1411" h="1622">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14760" rIns="90000" bIns="147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63" name="Google Shape;549;p9"/>
              <p:cNvSpPr/>
              <p:nvPr/>
            </p:nvSpPr>
            <p:spPr>
              <a:xfrm rot="10800000">
                <a:off x="654840" y="4133880"/>
                <a:ext cx="36720" cy="33120"/>
              </a:xfrm>
              <a:custGeom>
                <a:avLst/>
                <a:gdLst>
                  <a:gd name="textAreaLeft" fmla="*/ 0 w 36720"/>
                  <a:gd name="textAreaRight" fmla="*/ 37440 w 36720"/>
                  <a:gd name="textAreaTop" fmla="*/ 0 h 33120"/>
                  <a:gd name="textAreaBottom" fmla="*/ 33840 h 33120"/>
                </a:gdLst>
                <a:ahLst/>
                <a:cxnLst/>
                <a:rect l="textAreaLeft" t="textAreaTop" r="textAreaRight" b="textAreaBottom"/>
                <a:pathLst>
                  <a:path w="2045" h="1833">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16920" rIns="90000" bIns="169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564" name="Google Shape;550;p9"/>
            <p:cNvSpPr/>
            <p:nvPr/>
          </p:nvSpPr>
          <p:spPr>
            <a:xfrm rot="10800000">
              <a:off x="435960" y="2391840"/>
              <a:ext cx="478800" cy="1151640"/>
            </a:xfrm>
            <a:custGeom>
              <a:avLst/>
              <a:gdLst>
                <a:gd name="textAreaLeft" fmla="*/ 0 w 478800"/>
                <a:gd name="textAreaRight" fmla="*/ 479520 w 478800"/>
                <a:gd name="textAreaTop" fmla="*/ 0 h 1151640"/>
                <a:gd name="textAreaBottom" fmla="*/ 1152360 h 1151640"/>
              </a:gdLst>
              <a:ahLst/>
              <a:cxnLst/>
              <a:rect l="textAreaLeft" t="textAreaTop" r="textAreaRight" b="textAreaBottom"/>
              <a:pathLst>
                <a:path w="26080" h="62661">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565" name="Google Shape;551;p9"/>
            <p:cNvGrpSpPr/>
            <p:nvPr/>
          </p:nvGrpSpPr>
          <p:grpSpPr>
            <a:xfrm>
              <a:off x="457920" y="4204080"/>
              <a:ext cx="158760" cy="197640"/>
              <a:chOff x="457920" y="4204080"/>
              <a:chExt cx="158760" cy="197640"/>
            </a:xfrm>
          </p:grpSpPr>
          <p:sp>
            <p:nvSpPr>
              <p:cNvPr id="566" name="Google Shape;552;p9"/>
              <p:cNvSpPr/>
              <p:nvPr/>
            </p:nvSpPr>
            <p:spPr>
              <a:xfrm rot="10800000">
                <a:off x="457920" y="4204080"/>
                <a:ext cx="158760" cy="197640"/>
              </a:xfrm>
              <a:custGeom>
                <a:avLst/>
                <a:gdLst>
                  <a:gd name="textAreaLeft" fmla="*/ 0 w 158760"/>
                  <a:gd name="textAreaRight" fmla="*/ 159480 w 158760"/>
                  <a:gd name="textAreaTop" fmla="*/ 0 h 197640"/>
                  <a:gd name="textAreaBottom" fmla="*/ 198360 h 197640"/>
                </a:gdLst>
                <a:ahLst/>
                <a:cxnLst/>
                <a:rect l="textAreaLeft" t="textAreaTop" r="textAreaRight" b="textAreaBottom"/>
                <a:pathLst>
                  <a:path w="8671" h="10785">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67" name="Google Shape;553;p9"/>
              <p:cNvSpPr/>
              <p:nvPr/>
            </p:nvSpPr>
            <p:spPr>
              <a:xfrm rot="10800000">
                <a:off x="457920" y="4204080"/>
                <a:ext cx="158760" cy="197640"/>
              </a:xfrm>
              <a:custGeom>
                <a:avLst/>
                <a:gdLst>
                  <a:gd name="textAreaLeft" fmla="*/ 0 w 158760"/>
                  <a:gd name="textAreaRight" fmla="*/ 159480 w 158760"/>
                  <a:gd name="textAreaTop" fmla="*/ 0 h 197640"/>
                  <a:gd name="textAreaBottom" fmla="*/ 198360 h 197640"/>
                </a:gdLst>
                <a:ahLst/>
                <a:cxnLst/>
                <a:rect l="textAreaLeft" t="textAreaTop" r="textAreaRight" b="textAreaBottom"/>
                <a:pathLst>
                  <a:path w="8671" h="10785" fill="none">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68" name="Google Shape;554;p9"/>
              <p:cNvSpPr/>
              <p:nvPr/>
            </p:nvSpPr>
            <p:spPr>
              <a:xfrm rot="10800000">
                <a:off x="547200" y="4227480"/>
                <a:ext cx="22680" cy="55080"/>
              </a:xfrm>
              <a:custGeom>
                <a:avLst/>
                <a:gdLst>
                  <a:gd name="textAreaLeft" fmla="*/ 0 w 22680"/>
                  <a:gd name="textAreaRight" fmla="*/ 23400 w 22680"/>
                  <a:gd name="textAreaTop" fmla="*/ 0 h 55080"/>
                  <a:gd name="textAreaBottom" fmla="*/ 55800 h 55080"/>
                </a:gdLst>
                <a:ahLst/>
                <a:cxnLst/>
                <a:rect l="textAreaLeft" t="textAreaTop" r="textAreaRight" b="textAreaBottom"/>
                <a:pathLst>
                  <a:path w="1269" h="3032" fill="none">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7720" rIns="90000" bIns="277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69" name="Google Shape;555;p9"/>
              <p:cNvSpPr/>
              <p:nvPr/>
            </p:nvSpPr>
            <p:spPr>
              <a:xfrm rot="10800000">
                <a:off x="543240" y="4314240"/>
                <a:ext cx="16200" cy="47160"/>
              </a:xfrm>
              <a:custGeom>
                <a:avLst/>
                <a:gdLst>
                  <a:gd name="textAreaLeft" fmla="*/ 0 w 16200"/>
                  <a:gd name="textAreaRight" fmla="*/ 16920 w 16200"/>
                  <a:gd name="textAreaTop" fmla="*/ 0 h 47160"/>
                  <a:gd name="textAreaBottom" fmla="*/ 47880 h 47160"/>
                </a:gdLst>
                <a:ahLst/>
                <a:cxnLst/>
                <a:rect l="textAreaLeft" t="textAreaTop" r="textAreaRight" b="textAreaBottom"/>
                <a:pathLst>
                  <a:path w="917" h="2609" fill="none">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3760" rIns="90000" bIns="237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70" name="Google Shape;556;p9"/>
              <p:cNvSpPr/>
              <p:nvPr/>
            </p:nvSpPr>
            <p:spPr>
              <a:xfrm rot="10800000">
                <a:off x="559080" y="4297320"/>
                <a:ext cx="40680" cy="21240"/>
              </a:xfrm>
              <a:custGeom>
                <a:avLst/>
                <a:gdLst>
                  <a:gd name="textAreaLeft" fmla="*/ 0 w 40680"/>
                  <a:gd name="textAreaRight" fmla="*/ 41400 w 40680"/>
                  <a:gd name="textAreaTop" fmla="*/ 0 h 21240"/>
                  <a:gd name="textAreaBottom" fmla="*/ 21960 h 21240"/>
                </a:gdLst>
                <a:ahLst/>
                <a:cxnLst/>
                <a:rect l="textAreaLeft" t="textAreaTop" r="textAreaRight" b="textAreaBottom"/>
                <a:pathLst>
                  <a:path w="2256" h="1199" fill="none">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10800" rIns="90000" bIns="1080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571" name="Google Shape;557;p9"/>
            <p:cNvSpPr/>
            <p:nvPr/>
          </p:nvSpPr>
          <p:spPr>
            <a:xfrm rot="10800000">
              <a:off x="807840" y="3177360"/>
              <a:ext cx="174240" cy="230040"/>
            </a:xfrm>
            <a:custGeom>
              <a:avLst/>
              <a:gdLst>
                <a:gd name="textAreaLeft" fmla="*/ 0 w 174240"/>
                <a:gd name="textAreaRight" fmla="*/ 174960 w 174240"/>
                <a:gd name="textAreaTop" fmla="*/ 0 h 230040"/>
                <a:gd name="textAreaBottom" fmla="*/ 230760 h 230040"/>
              </a:gdLst>
              <a:ahLst/>
              <a:cxnLst/>
              <a:rect l="textAreaLeft" t="textAreaTop" r="textAreaRight" b="textAreaBottom"/>
              <a:pathLst>
                <a:path w="9516" h="12547">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72" name="Google Shape;558;p9"/>
            <p:cNvSpPr/>
            <p:nvPr/>
          </p:nvSpPr>
          <p:spPr>
            <a:xfrm rot="10800000">
              <a:off x="921600" y="4327200"/>
              <a:ext cx="179640" cy="253440"/>
            </a:xfrm>
            <a:custGeom>
              <a:avLst/>
              <a:gdLst>
                <a:gd name="textAreaLeft" fmla="*/ 0 w 179640"/>
                <a:gd name="textAreaRight" fmla="*/ 180360 w 179640"/>
                <a:gd name="textAreaTop" fmla="*/ 0 h 253440"/>
                <a:gd name="textAreaBottom" fmla="*/ 254160 h 253440"/>
              </a:gdLst>
              <a:ahLst/>
              <a:cxnLst/>
              <a:rect l="textAreaLeft" t="textAreaTop" r="textAreaRight" b="textAreaBottom"/>
              <a:pathLst>
                <a:path w="9798" h="13816">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73" name="Google Shape;559;p9"/>
            <p:cNvSpPr/>
            <p:nvPr/>
          </p:nvSpPr>
          <p:spPr>
            <a:xfrm rot="10800000">
              <a:off x="302040" y="3656880"/>
              <a:ext cx="191160" cy="166680"/>
            </a:xfrm>
            <a:custGeom>
              <a:avLst/>
              <a:gdLst>
                <a:gd name="textAreaLeft" fmla="*/ 0 w 191160"/>
                <a:gd name="textAreaRight" fmla="*/ 191880 w 191160"/>
                <a:gd name="textAreaTop" fmla="*/ 0 h 166680"/>
                <a:gd name="textAreaBottom" fmla="*/ 167400 h 166680"/>
              </a:gdLst>
              <a:ahLst/>
              <a:cxnLst/>
              <a:rect l="textAreaLeft" t="textAreaTop" r="textAreaRight" b="textAreaBottom"/>
              <a:pathLst>
                <a:path w="10433" h="9094">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83520" rIns="90000" bIns="835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74" name="Google Shape;560;p9"/>
            <p:cNvSpPr/>
            <p:nvPr/>
          </p:nvSpPr>
          <p:spPr>
            <a:xfrm rot="10800000">
              <a:off x="766440" y="5038920"/>
              <a:ext cx="180720" cy="180720"/>
            </a:xfrm>
            <a:custGeom>
              <a:avLst/>
              <a:gdLst>
                <a:gd name="textAreaLeft" fmla="*/ 0 w 180720"/>
                <a:gd name="textAreaRight" fmla="*/ 181440 w 180720"/>
                <a:gd name="textAreaTop" fmla="*/ 0 h 180720"/>
                <a:gd name="textAreaBottom" fmla="*/ 181440 h 180720"/>
              </a:gdLst>
              <a:ahLst/>
              <a:cxnLst/>
              <a:rect l="textAreaLeft" t="textAreaTop" r="textAreaRight" b="textAreaBottom"/>
              <a:pathLst>
                <a:path w="9869" h="9868">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0720" rIns="90000" bIns="907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575" name="Google Shape;561;p9"/>
            <p:cNvGrpSpPr/>
            <p:nvPr/>
          </p:nvGrpSpPr>
          <p:grpSpPr>
            <a:xfrm>
              <a:off x="259560" y="3081600"/>
              <a:ext cx="150840" cy="179280"/>
              <a:chOff x="259560" y="3081600"/>
              <a:chExt cx="150840" cy="179280"/>
            </a:xfrm>
          </p:grpSpPr>
          <p:sp>
            <p:nvSpPr>
              <p:cNvPr id="576" name="Google Shape;562;p9"/>
              <p:cNvSpPr/>
              <p:nvPr/>
            </p:nvSpPr>
            <p:spPr>
              <a:xfrm rot="10800000">
                <a:off x="373680" y="3081600"/>
                <a:ext cx="36720" cy="83520"/>
              </a:xfrm>
              <a:custGeom>
                <a:avLst/>
                <a:gdLst>
                  <a:gd name="textAreaLeft" fmla="*/ 0 w 36720"/>
                  <a:gd name="textAreaRight" fmla="*/ 37440 w 36720"/>
                  <a:gd name="textAreaTop" fmla="*/ 0 h 83520"/>
                  <a:gd name="textAreaBottom" fmla="*/ 84240 h 83520"/>
                </a:gdLst>
                <a:ahLst/>
                <a:cxnLst/>
                <a:rect l="textAreaLeft" t="textAreaTop" r="textAreaRight" b="textAreaBottom"/>
                <a:pathLst>
                  <a:path w="2045" h="4583">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42120" rIns="90000" bIns="421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77" name="Google Shape;563;p9"/>
              <p:cNvSpPr/>
              <p:nvPr/>
            </p:nvSpPr>
            <p:spPr>
              <a:xfrm rot="10800000">
                <a:off x="337320" y="3184920"/>
                <a:ext cx="64080" cy="75960"/>
              </a:xfrm>
              <a:custGeom>
                <a:avLst/>
                <a:gdLst>
                  <a:gd name="textAreaLeft" fmla="*/ 0 w 64080"/>
                  <a:gd name="textAreaRight" fmla="*/ 64800 w 64080"/>
                  <a:gd name="textAreaTop" fmla="*/ 0 h 75960"/>
                  <a:gd name="textAreaBottom" fmla="*/ 76680 h 75960"/>
                </a:gdLst>
                <a:ahLst/>
                <a:cxnLst/>
                <a:rect l="textAreaLeft" t="textAreaTop" r="textAreaRight" b="textAreaBottom"/>
                <a:pathLst>
                  <a:path w="3525" h="416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38160" rIns="90000" bIns="381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78" name="Google Shape;564;p9"/>
              <p:cNvSpPr/>
              <p:nvPr/>
            </p:nvSpPr>
            <p:spPr>
              <a:xfrm rot="10800000">
                <a:off x="259560" y="3094200"/>
                <a:ext cx="106920" cy="75960"/>
              </a:xfrm>
              <a:custGeom>
                <a:avLst/>
                <a:gdLst>
                  <a:gd name="textAreaLeft" fmla="*/ 0 w 106920"/>
                  <a:gd name="textAreaRight" fmla="*/ 107640 w 106920"/>
                  <a:gd name="textAreaTop" fmla="*/ 0 h 75960"/>
                  <a:gd name="textAreaBottom" fmla="*/ 76680 h 75960"/>
                </a:gdLst>
                <a:ahLst/>
                <a:cxnLst/>
                <a:rect l="textAreaLeft" t="textAreaTop" r="textAreaRight" b="textAreaBottom"/>
                <a:pathLst>
                  <a:path w="5851" h="416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38160" rIns="90000" bIns="3816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579" name="Google Shape;565;p9"/>
            <p:cNvGrpSpPr/>
            <p:nvPr/>
          </p:nvGrpSpPr>
          <p:grpSpPr>
            <a:xfrm>
              <a:off x="153000" y="4560480"/>
              <a:ext cx="213480" cy="264960"/>
              <a:chOff x="153000" y="4560480"/>
              <a:chExt cx="213480" cy="264960"/>
            </a:xfrm>
          </p:grpSpPr>
          <p:sp>
            <p:nvSpPr>
              <p:cNvPr id="580" name="Google Shape;566;p9"/>
              <p:cNvSpPr/>
              <p:nvPr/>
            </p:nvSpPr>
            <p:spPr>
              <a:xfrm rot="10800000">
                <a:off x="315360" y="4726440"/>
                <a:ext cx="40680" cy="99000"/>
              </a:xfrm>
              <a:custGeom>
                <a:avLst/>
                <a:gdLst>
                  <a:gd name="textAreaLeft" fmla="*/ 0 w 40680"/>
                  <a:gd name="textAreaRight" fmla="*/ 41400 w 40680"/>
                  <a:gd name="textAreaTop" fmla="*/ 0 h 99000"/>
                  <a:gd name="textAreaBottom" fmla="*/ 99720 h 99000"/>
                </a:gdLst>
                <a:ahLst/>
                <a:cxnLst/>
                <a:rect l="textAreaLeft" t="textAreaTop" r="textAreaRight" b="textAreaBottom"/>
                <a:pathLst>
                  <a:path w="2256" h="5428">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49680" rIns="90000" bIns="496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81" name="Google Shape;567;p9"/>
              <p:cNvSpPr/>
              <p:nvPr/>
            </p:nvSpPr>
            <p:spPr>
              <a:xfrm rot="10800000">
                <a:off x="153000" y="4683960"/>
                <a:ext cx="158760" cy="79560"/>
              </a:xfrm>
              <a:custGeom>
                <a:avLst/>
                <a:gdLst>
                  <a:gd name="textAreaLeft" fmla="*/ 0 w 158760"/>
                  <a:gd name="textAreaRight" fmla="*/ 159480 w 158760"/>
                  <a:gd name="textAreaTop" fmla="*/ 0 h 79560"/>
                  <a:gd name="textAreaBottom" fmla="*/ 80280 h 79560"/>
                </a:gdLst>
                <a:ahLst/>
                <a:cxnLst/>
                <a:rect l="textAreaLeft" t="textAreaTop" r="textAreaRight" b="textAreaBottom"/>
                <a:pathLst>
                  <a:path w="8670" h="4371">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39960" rIns="90000" bIns="39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82" name="Google Shape;568;p9"/>
              <p:cNvSpPr/>
              <p:nvPr/>
            </p:nvSpPr>
            <p:spPr>
              <a:xfrm rot="10800000">
                <a:off x="316800" y="4560480"/>
                <a:ext cx="49680" cy="95400"/>
              </a:xfrm>
              <a:custGeom>
                <a:avLst/>
                <a:gdLst>
                  <a:gd name="textAreaLeft" fmla="*/ 0 w 49680"/>
                  <a:gd name="textAreaRight" fmla="*/ 50400 w 49680"/>
                  <a:gd name="textAreaTop" fmla="*/ 0 h 95400"/>
                  <a:gd name="textAreaBottom" fmla="*/ 96120 h 95400"/>
                </a:gdLst>
                <a:ahLst/>
                <a:cxnLst/>
                <a:rect l="textAreaLeft" t="textAreaTop" r="textAreaRight" b="textAreaBottom"/>
                <a:pathLst>
                  <a:path w="2750" h="5217">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47880" rIns="90000" bIns="4788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583" name="Google Shape;569;p9"/>
            <p:cNvGrpSpPr/>
            <p:nvPr/>
          </p:nvGrpSpPr>
          <p:grpSpPr>
            <a:xfrm>
              <a:off x="965880" y="3467880"/>
              <a:ext cx="109440" cy="219600"/>
              <a:chOff x="965880" y="3467880"/>
              <a:chExt cx="109440" cy="219600"/>
            </a:xfrm>
          </p:grpSpPr>
          <p:sp>
            <p:nvSpPr>
              <p:cNvPr id="584" name="Google Shape;570;p9"/>
              <p:cNvSpPr/>
              <p:nvPr/>
            </p:nvSpPr>
            <p:spPr>
              <a:xfrm rot="10800000">
                <a:off x="965880" y="3467880"/>
                <a:ext cx="82440" cy="105480"/>
              </a:xfrm>
              <a:custGeom>
                <a:avLst/>
                <a:gdLst>
                  <a:gd name="textAreaLeft" fmla="*/ 0 w 82440"/>
                  <a:gd name="textAreaRight" fmla="*/ 83160 w 82440"/>
                  <a:gd name="textAreaTop" fmla="*/ 0 h 105480"/>
                  <a:gd name="textAreaBottom" fmla="*/ 106200 h 105480"/>
                </a:gdLst>
                <a:ahLst/>
                <a:cxnLst/>
                <a:rect l="textAreaLeft" t="textAreaTop" r="textAreaRight" b="textAreaBottom"/>
                <a:pathLst>
                  <a:path w="4512" h="578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52920" rIns="90000" bIns="529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85" name="Google Shape;571;p9"/>
              <p:cNvSpPr/>
              <p:nvPr/>
            </p:nvSpPr>
            <p:spPr>
              <a:xfrm rot="10800000">
                <a:off x="1002240" y="3592080"/>
                <a:ext cx="73080" cy="95400"/>
              </a:xfrm>
              <a:custGeom>
                <a:avLst/>
                <a:gdLst>
                  <a:gd name="textAreaLeft" fmla="*/ 0 w 73080"/>
                  <a:gd name="textAreaRight" fmla="*/ 73800 w 73080"/>
                  <a:gd name="textAreaTop" fmla="*/ 0 h 95400"/>
                  <a:gd name="textAreaBottom" fmla="*/ 96120 h 95400"/>
                </a:gdLst>
                <a:ahLst/>
                <a:cxnLst/>
                <a:rect l="textAreaLeft" t="textAreaTop" r="textAreaRight" b="textAreaBottom"/>
                <a:pathLst>
                  <a:path w="4019" h="5217">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47880" rIns="90000" bIns="4788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586" name="Google Shape;572;p9"/>
            <p:cNvGrpSpPr/>
            <p:nvPr/>
          </p:nvGrpSpPr>
          <p:grpSpPr>
            <a:xfrm>
              <a:off x="339840" y="1395000"/>
              <a:ext cx="563040" cy="1067400"/>
              <a:chOff x="339840" y="1395000"/>
              <a:chExt cx="563040" cy="1067400"/>
            </a:xfrm>
          </p:grpSpPr>
          <p:sp>
            <p:nvSpPr>
              <p:cNvPr id="587" name="Google Shape;573;p9"/>
              <p:cNvSpPr/>
              <p:nvPr/>
            </p:nvSpPr>
            <p:spPr>
              <a:xfrm rot="10800000">
                <a:off x="339840" y="1395000"/>
                <a:ext cx="549000" cy="1067400"/>
              </a:xfrm>
              <a:custGeom>
                <a:avLst/>
                <a:gdLst>
                  <a:gd name="textAreaLeft" fmla="*/ 0 w 549000"/>
                  <a:gd name="textAreaRight" fmla="*/ 549720 w 549000"/>
                  <a:gd name="textAreaTop" fmla="*/ 0 h 1067400"/>
                  <a:gd name="textAreaBottom" fmla="*/ 1068120 h 1067400"/>
                </a:gdLst>
                <a:ahLst/>
                <a:cxnLst/>
                <a:rect l="textAreaLeft" t="textAreaTop" r="textAreaRight" b="textAreaBottom"/>
                <a:pathLst>
                  <a:path w="29886" h="5808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88" name="Google Shape;574;p9"/>
              <p:cNvSpPr/>
              <p:nvPr/>
            </p:nvSpPr>
            <p:spPr>
              <a:xfrm rot="10800000">
                <a:off x="781920" y="1970280"/>
                <a:ext cx="110880" cy="218520"/>
              </a:xfrm>
              <a:custGeom>
                <a:avLst/>
                <a:gdLst>
                  <a:gd name="textAreaLeft" fmla="*/ 0 w 110880"/>
                  <a:gd name="textAreaRight" fmla="*/ 111600 w 110880"/>
                  <a:gd name="textAreaTop" fmla="*/ 0 h 218520"/>
                  <a:gd name="textAreaBottom" fmla="*/ 219240 h 218520"/>
                </a:gdLst>
                <a:ahLst/>
                <a:cxnLst/>
                <a:rect l="textAreaLeft" t="textAreaTop" r="textAreaRight" b="textAreaBottom"/>
                <a:pathLst>
                  <a:path w="6063" h="1191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89" name="Google Shape;575;p9"/>
              <p:cNvSpPr/>
              <p:nvPr/>
            </p:nvSpPr>
            <p:spPr>
              <a:xfrm rot="10800000">
                <a:off x="842760" y="2059560"/>
                <a:ext cx="60120" cy="82440"/>
              </a:xfrm>
              <a:custGeom>
                <a:avLst/>
                <a:gdLst>
                  <a:gd name="textAreaLeft" fmla="*/ 0 w 60120"/>
                  <a:gd name="textAreaRight" fmla="*/ 60840 w 60120"/>
                  <a:gd name="textAreaTop" fmla="*/ 0 h 82440"/>
                  <a:gd name="textAreaBottom" fmla="*/ 83160 h 82440"/>
                </a:gdLst>
                <a:ahLst/>
                <a:cxnLst/>
                <a:rect l="textAreaLeft" t="textAreaTop" r="textAreaRight" b="textAreaBottom"/>
                <a:pathLst>
                  <a:path w="3313" h="4512">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41400" rIns="90000" bIns="414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90" name="Google Shape;576;p9"/>
              <p:cNvSpPr/>
              <p:nvPr/>
            </p:nvSpPr>
            <p:spPr>
              <a:xfrm rot="10800000">
                <a:off x="739080" y="1906920"/>
                <a:ext cx="65520" cy="61560"/>
              </a:xfrm>
              <a:custGeom>
                <a:avLst/>
                <a:gdLst>
                  <a:gd name="textAreaLeft" fmla="*/ 0 w 65520"/>
                  <a:gd name="textAreaRight" fmla="*/ 66240 w 65520"/>
                  <a:gd name="textAreaTop" fmla="*/ 0 h 61560"/>
                  <a:gd name="textAreaBottom" fmla="*/ 62280 h 61560"/>
                </a:gdLst>
                <a:ahLst/>
                <a:cxnLst/>
                <a:rect l="textAreaLeft" t="textAreaTop" r="textAreaRight" b="textAreaBottom"/>
                <a:pathLst>
                  <a:path w="3596" h="3385">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30960" rIns="90000" bIns="3096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591" name="Google Shape;577;p9"/>
            <p:cNvSpPr/>
            <p:nvPr/>
          </p:nvSpPr>
          <p:spPr>
            <a:xfrm rot="10800000">
              <a:off x="379800" y="2302200"/>
              <a:ext cx="179640" cy="180720"/>
            </a:xfrm>
            <a:custGeom>
              <a:avLst/>
              <a:gdLst>
                <a:gd name="textAreaLeft" fmla="*/ 0 w 179640"/>
                <a:gd name="textAreaRight" fmla="*/ 180360 w 179640"/>
                <a:gd name="textAreaTop" fmla="*/ 0 h 180720"/>
                <a:gd name="textAreaBottom" fmla="*/ 181440 h 180720"/>
              </a:gdLst>
              <a:ahLst/>
              <a:cxnLst/>
              <a:rect l="textAreaLeft" t="textAreaTop" r="textAreaRight" b="textAreaBottom"/>
              <a:pathLst>
                <a:path w="9798" h="9869">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0720" rIns="90000" bIns="907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92" name="Google Shape;578;p9"/>
            <p:cNvSpPr/>
            <p:nvPr/>
          </p:nvSpPr>
          <p:spPr>
            <a:xfrm rot="10800000">
              <a:off x="905040" y="2416320"/>
              <a:ext cx="161280" cy="250920"/>
            </a:xfrm>
            <a:custGeom>
              <a:avLst/>
              <a:gdLst>
                <a:gd name="textAreaLeft" fmla="*/ 0 w 161280"/>
                <a:gd name="textAreaRight" fmla="*/ 162000 w 161280"/>
                <a:gd name="textAreaTop" fmla="*/ 0 h 250920"/>
                <a:gd name="textAreaBottom" fmla="*/ 251640 h 250920"/>
              </a:gdLst>
              <a:ahLst/>
              <a:cxnLst/>
              <a:rect l="textAreaLeft" t="textAreaTop" r="textAreaRight" b="textAreaBottom"/>
              <a:pathLst>
                <a:path w="8811" h="13675">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93" name="Google Shape;579;p9"/>
            <p:cNvSpPr/>
            <p:nvPr/>
          </p:nvSpPr>
          <p:spPr>
            <a:xfrm rot="10800000">
              <a:off x="210240" y="1366200"/>
              <a:ext cx="87480" cy="430920"/>
            </a:xfrm>
            <a:custGeom>
              <a:avLst/>
              <a:gdLst>
                <a:gd name="textAreaLeft" fmla="*/ 0 w 87480"/>
                <a:gd name="textAreaRight" fmla="*/ 88200 w 87480"/>
                <a:gd name="textAreaTop" fmla="*/ 0 h 430920"/>
                <a:gd name="textAreaBottom" fmla="*/ 431640 h 430920"/>
              </a:gdLst>
              <a:ahLst/>
              <a:cxnLst/>
              <a:rect l="textAreaLeft" t="textAreaTop" r="textAreaRight" b="textAreaBottom"/>
              <a:pathLst>
                <a:path w="4794" h="23472">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594" name="Google Shape;580;p9"/>
            <p:cNvGrpSpPr/>
            <p:nvPr/>
          </p:nvGrpSpPr>
          <p:grpSpPr>
            <a:xfrm>
              <a:off x="762480" y="1491840"/>
              <a:ext cx="123840" cy="197640"/>
              <a:chOff x="762480" y="1491840"/>
              <a:chExt cx="123840" cy="197640"/>
            </a:xfrm>
          </p:grpSpPr>
          <p:sp>
            <p:nvSpPr>
              <p:cNvPr id="595" name="Google Shape;581;p9"/>
              <p:cNvSpPr/>
              <p:nvPr/>
            </p:nvSpPr>
            <p:spPr>
              <a:xfrm rot="10800000">
                <a:off x="823680" y="1582560"/>
                <a:ext cx="62640" cy="56520"/>
              </a:xfrm>
              <a:custGeom>
                <a:avLst/>
                <a:gdLst>
                  <a:gd name="textAreaLeft" fmla="*/ 0 w 62640"/>
                  <a:gd name="textAreaRight" fmla="*/ 63360 w 62640"/>
                  <a:gd name="textAreaTop" fmla="*/ 0 h 56520"/>
                  <a:gd name="textAreaBottom" fmla="*/ 57240 h 56520"/>
                </a:gdLst>
                <a:ahLst/>
                <a:cxnLst/>
                <a:rect l="textAreaLeft" t="textAreaTop" r="textAreaRight" b="textAreaBottom"/>
                <a:pathLst>
                  <a:path w="3454" h="3103">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8440" rIns="90000" bIns="28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96" name="Google Shape;582;p9"/>
              <p:cNvSpPr/>
              <p:nvPr/>
            </p:nvSpPr>
            <p:spPr>
              <a:xfrm rot="10800000">
                <a:off x="770040" y="1554120"/>
                <a:ext cx="48600" cy="46080"/>
              </a:xfrm>
              <a:custGeom>
                <a:avLst/>
                <a:gdLst>
                  <a:gd name="textAreaLeft" fmla="*/ 0 w 48600"/>
                  <a:gd name="textAreaRight" fmla="*/ 49320 w 48600"/>
                  <a:gd name="textAreaTop" fmla="*/ 0 h 46080"/>
                  <a:gd name="textAreaBottom" fmla="*/ 46800 h 46080"/>
                </a:gdLst>
                <a:ahLst/>
                <a:cxnLst/>
                <a:rect l="textAreaLeft" t="textAreaTop" r="textAreaRight" b="textAreaBottom"/>
                <a:pathLst>
                  <a:path w="2679" h="2538">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23400" rIns="90000" bIns="234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97" name="Google Shape;583;p9"/>
              <p:cNvSpPr/>
              <p:nvPr/>
            </p:nvSpPr>
            <p:spPr>
              <a:xfrm rot="10800000">
                <a:off x="805320" y="1491840"/>
                <a:ext cx="60120" cy="61560"/>
              </a:xfrm>
              <a:custGeom>
                <a:avLst/>
                <a:gdLst>
                  <a:gd name="textAreaLeft" fmla="*/ 0 w 60120"/>
                  <a:gd name="textAreaRight" fmla="*/ 60840 w 60120"/>
                  <a:gd name="textAreaTop" fmla="*/ 0 h 61560"/>
                  <a:gd name="textAreaBottom" fmla="*/ 62280 h 61560"/>
                </a:gdLst>
                <a:ahLst/>
                <a:cxnLst/>
                <a:rect l="textAreaLeft" t="textAreaTop" r="textAreaRight" b="textAreaBottom"/>
                <a:pathLst>
                  <a:path w="3313" h="3385">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30960" rIns="90000" bIns="30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598" name="Google Shape;584;p9"/>
              <p:cNvSpPr/>
              <p:nvPr/>
            </p:nvSpPr>
            <p:spPr>
              <a:xfrm rot="10800000">
                <a:off x="762480" y="1659240"/>
                <a:ext cx="27720" cy="30240"/>
              </a:xfrm>
              <a:custGeom>
                <a:avLst/>
                <a:gdLst>
                  <a:gd name="textAreaLeft" fmla="*/ 0 w 27720"/>
                  <a:gd name="textAreaRight" fmla="*/ 28440 w 27720"/>
                  <a:gd name="textAreaTop" fmla="*/ 0 h 30240"/>
                  <a:gd name="textAreaBottom" fmla="*/ 30960 h 30240"/>
                </a:gdLst>
                <a:ahLst/>
                <a:cxnLst/>
                <a:rect l="textAreaLeft" t="textAreaTop" r="textAreaRight" b="textAreaBottom"/>
                <a:pathLst>
                  <a:path w="1551" h="1693">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15480" rIns="90000" bIns="1548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sp>
        <p:nvSpPr>
          <p:cNvPr id="599" name="PlaceHolder 1"/>
          <p:cNvSpPr>
            <a:spLocks noGrp="1"/>
          </p:cNvSpPr>
          <p:nvPr>
            <p:ph type="sldNum" idx="8"/>
          </p:nvPr>
        </p:nvSpPr>
        <p:spPr>
          <a:xfrm>
            <a:off x="8556840" y="4749840"/>
            <a:ext cx="547920" cy="392760"/>
          </a:xfrm>
          <a:prstGeom prst="rect">
            <a:avLst/>
          </a:prstGeom>
          <a:noFill/>
          <a:ln w="0">
            <a:noFill/>
          </a:ln>
        </p:spPr>
        <p:txBody>
          <a:bodyPr lIns="91440" tIns="91440" rIns="91440" bIns="91440" anchor="t">
            <a:noAutofit/>
          </a:bodyPr>
          <a:lstStyle>
            <a:lvl1pPr indent="0" algn="r">
              <a:lnSpc>
                <a:spcPct val="100000"/>
              </a:lnSpc>
              <a:buNone/>
              <a:tabLst>
                <a:tab pos="0" algn="l"/>
              </a:tabLst>
              <a:defRPr lang="it-IT" sz="1200" b="0" strike="noStrike" spc="-1">
                <a:solidFill>
                  <a:schemeClr val="dk2"/>
                </a:solidFill>
                <a:latin typeface="Neuton"/>
                <a:ea typeface="Neuton"/>
              </a:defRPr>
            </a:lvl1pPr>
          </a:lstStyle>
          <a:p>
            <a:pPr indent="0" algn="r">
              <a:lnSpc>
                <a:spcPct val="100000"/>
              </a:lnSpc>
              <a:buNone/>
              <a:tabLst>
                <a:tab pos="0" algn="l"/>
              </a:tabLst>
            </a:pPr>
            <a:fld id="{790FE38B-3087-4F66-AED7-FBB009C6915B}" type="slidenum">
              <a:rPr lang="it-IT" sz="1200" b="0" strike="noStrike" spc="-1">
                <a:solidFill>
                  <a:schemeClr val="dk2"/>
                </a:solidFill>
                <a:latin typeface="Neuton"/>
                <a:ea typeface="Neuton"/>
              </a:rPr>
              <a:t>‹N›</a:t>
            </a:fld>
            <a:endParaRPr lang="it-IT"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grpSp>
        <p:nvGrpSpPr>
          <p:cNvPr id="600" name="Google Shape;587;p10"/>
          <p:cNvGrpSpPr/>
          <p:nvPr/>
        </p:nvGrpSpPr>
        <p:grpSpPr>
          <a:xfrm>
            <a:off x="2416320" y="3895200"/>
            <a:ext cx="4292640" cy="1096560"/>
            <a:chOff x="2416320" y="3895200"/>
            <a:chExt cx="4292640" cy="1096560"/>
          </a:xfrm>
        </p:grpSpPr>
        <p:sp>
          <p:nvSpPr>
            <p:cNvPr id="601" name="Google Shape;588;p10"/>
            <p:cNvSpPr/>
            <p:nvPr/>
          </p:nvSpPr>
          <p:spPr>
            <a:xfrm rot="4631400">
              <a:off x="3308040" y="3674880"/>
              <a:ext cx="625680" cy="1503720"/>
            </a:xfrm>
            <a:custGeom>
              <a:avLst/>
              <a:gdLst>
                <a:gd name="textAreaLeft" fmla="*/ 0 w 625680"/>
                <a:gd name="textAreaRight" fmla="*/ 626400 w 625680"/>
                <a:gd name="textAreaTop" fmla="*/ 0 h 1503720"/>
                <a:gd name="textAreaBottom" fmla="*/ 1504440 h 1503720"/>
              </a:gdLst>
              <a:ahLst/>
              <a:cxnLst/>
              <a:rect l="textAreaLeft" t="textAreaTop" r="textAreaRight" b="textAreaBottom"/>
              <a:pathLst>
                <a:path w="26080" h="62661">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602" name="Google Shape;589;p10"/>
            <p:cNvSpPr/>
            <p:nvPr/>
          </p:nvSpPr>
          <p:spPr>
            <a:xfrm rot="2251800">
              <a:off x="2484360" y="4443480"/>
              <a:ext cx="227880" cy="300600"/>
            </a:xfrm>
            <a:custGeom>
              <a:avLst/>
              <a:gdLst>
                <a:gd name="textAreaLeft" fmla="*/ 0 w 227880"/>
                <a:gd name="textAreaRight" fmla="*/ 228600 w 227880"/>
                <a:gd name="textAreaTop" fmla="*/ 0 h 300600"/>
                <a:gd name="textAreaBottom" fmla="*/ 301320 h 300600"/>
              </a:gdLst>
              <a:ahLst/>
              <a:cxnLst/>
              <a:rect l="textAreaLeft" t="textAreaTop" r="textAreaRight" b="textAreaBottom"/>
              <a:pathLst>
                <a:path w="9516" h="12547">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603" name="Google Shape;590;p10"/>
            <p:cNvGrpSpPr/>
            <p:nvPr/>
          </p:nvGrpSpPr>
          <p:grpSpPr>
            <a:xfrm>
              <a:off x="4685400" y="3895200"/>
              <a:ext cx="1543320" cy="1096560"/>
              <a:chOff x="4685400" y="3895200"/>
              <a:chExt cx="1543320" cy="1096560"/>
            </a:xfrm>
          </p:grpSpPr>
          <p:sp>
            <p:nvSpPr>
              <p:cNvPr id="604" name="Google Shape;591;p10"/>
              <p:cNvSpPr/>
              <p:nvPr/>
            </p:nvSpPr>
            <p:spPr>
              <a:xfrm rot="17231400">
                <a:off x="5098680" y="3746520"/>
                <a:ext cx="716760" cy="1393920"/>
              </a:xfrm>
              <a:custGeom>
                <a:avLst/>
                <a:gdLst>
                  <a:gd name="textAreaLeft" fmla="*/ 0 w 716760"/>
                  <a:gd name="textAreaRight" fmla="*/ 717480 w 716760"/>
                  <a:gd name="textAreaTop" fmla="*/ 0 h 1393920"/>
                  <a:gd name="textAreaBottom" fmla="*/ 1394640 h 1393920"/>
                </a:gdLst>
                <a:ahLst/>
                <a:cxnLst/>
                <a:rect l="textAreaLeft" t="textAreaTop" r="textAreaRight" b="textAreaBottom"/>
                <a:pathLst>
                  <a:path w="29886" h="5808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605" name="Google Shape;592;p10"/>
              <p:cNvSpPr/>
              <p:nvPr/>
            </p:nvSpPr>
            <p:spPr>
              <a:xfrm rot="17231400">
                <a:off x="5110560" y="4519800"/>
                <a:ext cx="144720" cy="285480"/>
              </a:xfrm>
              <a:custGeom>
                <a:avLst/>
                <a:gdLst>
                  <a:gd name="textAreaLeft" fmla="*/ 0 w 144720"/>
                  <a:gd name="textAreaRight" fmla="*/ 145440 w 144720"/>
                  <a:gd name="textAreaTop" fmla="*/ 0 h 285480"/>
                  <a:gd name="textAreaBottom" fmla="*/ 286200 h 285480"/>
                </a:gdLst>
                <a:ahLst/>
                <a:cxnLst/>
                <a:rect l="textAreaLeft" t="textAreaTop" r="textAreaRight" b="textAreaBottom"/>
                <a:pathLst>
                  <a:path w="6063" h="1191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606" name="Google Shape;593;p10"/>
              <p:cNvSpPr/>
              <p:nvPr/>
            </p:nvSpPr>
            <p:spPr>
              <a:xfrm rot="17231400">
                <a:off x="5102280" y="4645440"/>
                <a:ext cx="78840" cy="107640"/>
              </a:xfrm>
              <a:custGeom>
                <a:avLst/>
                <a:gdLst>
                  <a:gd name="textAreaLeft" fmla="*/ 0 w 78840"/>
                  <a:gd name="textAreaRight" fmla="*/ 79560 w 78840"/>
                  <a:gd name="textAreaTop" fmla="*/ 0 h 107640"/>
                  <a:gd name="textAreaBottom" fmla="*/ 108360 h 107640"/>
                </a:gdLst>
                <a:ahLst/>
                <a:cxnLst/>
                <a:rect l="textAreaLeft" t="textAreaTop" r="textAreaRight" b="textAreaBottom"/>
                <a:pathLst>
                  <a:path w="3313" h="4512">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54000" rIns="90000" bIns="540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607" name="Google Shape;594;p10"/>
              <p:cNvSpPr/>
              <p:nvPr/>
            </p:nvSpPr>
            <p:spPr>
              <a:xfrm rot="17231400">
                <a:off x="5342400" y="4595400"/>
                <a:ext cx="85680" cy="80640"/>
              </a:xfrm>
              <a:custGeom>
                <a:avLst/>
                <a:gdLst>
                  <a:gd name="textAreaLeft" fmla="*/ 0 w 85680"/>
                  <a:gd name="textAreaRight" fmla="*/ 86400 w 85680"/>
                  <a:gd name="textAreaTop" fmla="*/ 0 h 80640"/>
                  <a:gd name="textAreaBottom" fmla="*/ 81360 h 80640"/>
                </a:gdLst>
                <a:ahLst/>
                <a:cxnLst/>
                <a:rect l="textAreaLeft" t="textAreaTop" r="textAreaRight" b="textAreaBottom"/>
                <a:pathLst>
                  <a:path w="3596" h="3385">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40680" rIns="90000" bIns="4068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608" name="Google Shape;595;p10"/>
            <p:cNvSpPr/>
            <p:nvPr/>
          </p:nvSpPr>
          <p:spPr>
            <a:xfrm rot="131400">
              <a:off x="4453200" y="4460760"/>
              <a:ext cx="197280" cy="198720"/>
            </a:xfrm>
            <a:custGeom>
              <a:avLst/>
              <a:gdLst>
                <a:gd name="textAreaLeft" fmla="*/ 0 w 197280"/>
                <a:gd name="textAreaRight" fmla="*/ 198000 w 197280"/>
                <a:gd name="textAreaTop" fmla="*/ 0 h 198720"/>
                <a:gd name="textAreaBottom" fmla="*/ 199440 h 198720"/>
              </a:gdLst>
              <a:ahLst/>
              <a:cxnLst/>
              <a:rect l="textAreaLeft" t="textAreaTop" r="textAreaRight" b="textAreaBottom"/>
              <a:pathLst>
                <a:path w="9798" h="9869">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609" name="Google Shape;596;p10"/>
            <p:cNvSpPr/>
            <p:nvPr/>
          </p:nvSpPr>
          <p:spPr>
            <a:xfrm rot="17231400">
              <a:off x="6433920" y="4434120"/>
              <a:ext cx="114480" cy="420120"/>
            </a:xfrm>
            <a:custGeom>
              <a:avLst/>
              <a:gdLst>
                <a:gd name="textAreaLeft" fmla="*/ 0 w 114480"/>
                <a:gd name="textAreaRight" fmla="*/ 115200 w 114480"/>
                <a:gd name="textAreaTop" fmla="*/ 0 h 420120"/>
                <a:gd name="textAreaBottom" fmla="*/ 420840 h 420120"/>
              </a:gdLst>
              <a:ahLst/>
              <a:cxnLst/>
              <a:rect l="textAreaLeft" t="textAreaTop" r="textAreaRight" b="textAreaBottom"/>
              <a:pathLst>
                <a:path w="4794" h="23472">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610" name="Google Shape;597;p10"/>
            <p:cNvGrpSpPr/>
            <p:nvPr/>
          </p:nvGrpSpPr>
          <p:grpSpPr>
            <a:xfrm>
              <a:off x="4467240" y="4671360"/>
              <a:ext cx="192600" cy="189720"/>
              <a:chOff x="4467240" y="4671360"/>
              <a:chExt cx="192600" cy="189720"/>
            </a:xfrm>
          </p:grpSpPr>
          <p:sp>
            <p:nvSpPr>
              <p:cNvPr id="611" name="Google Shape;598;p10"/>
              <p:cNvSpPr/>
              <p:nvPr/>
            </p:nvSpPr>
            <p:spPr>
              <a:xfrm rot="4193400">
                <a:off x="4494240" y="4686120"/>
                <a:ext cx="36720" cy="83160"/>
              </a:xfrm>
              <a:custGeom>
                <a:avLst/>
                <a:gdLst>
                  <a:gd name="textAreaLeft" fmla="*/ 0 w 36720"/>
                  <a:gd name="textAreaRight" fmla="*/ 37440 w 36720"/>
                  <a:gd name="textAreaTop" fmla="*/ 0 h 83160"/>
                  <a:gd name="textAreaBottom" fmla="*/ 83880 h 83160"/>
                </a:gdLst>
                <a:ahLst/>
                <a:cxnLst/>
                <a:rect l="textAreaLeft" t="textAreaTop" r="textAreaRight" b="textAreaBottom"/>
                <a:pathLst>
                  <a:path w="2045" h="4583">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41760" rIns="90000" bIns="417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612" name="Google Shape;599;p10"/>
              <p:cNvSpPr/>
              <p:nvPr/>
            </p:nvSpPr>
            <p:spPr>
              <a:xfrm rot="4193400">
                <a:off x="4581360" y="4676400"/>
                <a:ext cx="63720" cy="75240"/>
              </a:xfrm>
              <a:custGeom>
                <a:avLst/>
                <a:gdLst>
                  <a:gd name="textAreaLeft" fmla="*/ 0 w 63720"/>
                  <a:gd name="textAreaRight" fmla="*/ 64440 w 63720"/>
                  <a:gd name="textAreaTop" fmla="*/ 0 h 75240"/>
                  <a:gd name="textAreaBottom" fmla="*/ 75960 h 75240"/>
                </a:gdLst>
                <a:ahLst/>
                <a:cxnLst/>
                <a:rect l="textAreaLeft" t="textAreaTop" r="textAreaRight" b="textAreaBottom"/>
                <a:pathLst>
                  <a:path w="3525" h="416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613" name="Google Shape;600;p10"/>
              <p:cNvSpPr/>
              <p:nvPr/>
            </p:nvSpPr>
            <p:spPr>
              <a:xfrm rot="4193400">
                <a:off x="4494960" y="4760280"/>
                <a:ext cx="106200" cy="75240"/>
              </a:xfrm>
              <a:custGeom>
                <a:avLst/>
                <a:gdLst>
                  <a:gd name="textAreaLeft" fmla="*/ 0 w 106200"/>
                  <a:gd name="textAreaRight" fmla="*/ 106920 w 106200"/>
                  <a:gd name="textAreaTop" fmla="*/ 0 h 75240"/>
                  <a:gd name="textAreaBottom" fmla="*/ 75960 h 75240"/>
                </a:gdLst>
                <a:ahLst/>
                <a:cxnLst/>
                <a:rect l="textAreaLeft" t="textAreaTop" r="textAreaRight" b="textAreaBottom"/>
                <a:pathLst>
                  <a:path w="5851" h="416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sp>
        <p:nvSpPr>
          <p:cNvPr id="614" name="PlaceHolder 1"/>
          <p:cNvSpPr>
            <a:spLocks noGrp="1"/>
          </p:cNvSpPr>
          <p:nvPr>
            <p:ph type="sldNum" idx="9"/>
          </p:nvPr>
        </p:nvSpPr>
        <p:spPr>
          <a:xfrm>
            <a:off x="4297680" y="4749840"/>
            <a:ext cx="547920" cy="392760"/>
          </a:xfrm>
          <a:prstGeom prst="rect">
            <a:avLst/>
          </a:prstGeom>
          <a:noFill/>
          <a:ln w="0">
            <a:noFill/>
          </a:ln>
        </p:spPr>
        <p:txBody>
          <a:bodyPr lIns="91440" tIns="91440" rIns="91440" bIns="91440" anchor="t">
            <a:noAutofit/>
          </a:bodyPr>
          <a:lstStyle>
            <a:lvl1pPr indent="0" algn="ctr">
              <a:lnSpc>
                <a:spcPct val="100000"/>
              </a:lnSpc>
              <a:buNone/>
              <a:tabLst>
                <a:tab pos="0" algn="l"/>
              </a:tabLst>
              <a:defRPr lang="it-IT" sz="1200" b="0" strike="noStrike" spc="-1">
                <a:solidFill>
                  <a:schemeClr val="dk2"/>
                </a:solidFill>
                <a:latin typeface="Neuton"/>
                <a:ea typeface="Neuton"/>
              </a:defRPr>
            </a:lvl1pPr>
          </a:lstStyle>
          <a:p>
            <a:pPr indent="0" algn="ctr">
              <a:lnSpc>
                <a:spcPct val="100000"/>
              </a:lnSpc>
              <a:buNone/>
              <a:tabLst>
                <a:tab pos="0" algn="l"/>
              </a:tabLst>
            </a:pPr>
            <a:fld id="{FC07F1A5-E101-499F-9C3F-C9650C0A60E1}" type="slidenum">
              <a:rPr lang="it-IT" sz="1200" b="0" strike="noStrike" spc="-1">
                <a:solidFill>
                  <a:schemeClr val="dk2"/>
                </a:solidFill>
                <a:latin typeface="Neuton"/>
                <a:ea typeface="Neuton"/>
              </a:rPr>
              <a:t>‹N›</a:t>
            </a:fld>
            <a:endParaRPr lang="it-IT"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615"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616"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17"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18" name="PlaceHolder 1"/>
          <p:cNvSpPr>
            <a:spLocks noGrp="1"/>
          </p:cNvSpPr>
          <p:nvPr>
            <p:ph type="title"/>
          </p:nvPr>
        </p:nvSpPr>
        <p:spPr>
          <a:xfrm>
            <a:off x="2122560" y="3427200"/>
            <a:ext cx="4898160" cy="660960"/>
          </a:xfrm>
          <a:prstGeom prst="rect">
            <a:avLst/>
          </a:prstGeom>
          <a:noFill/>
          <a:ln w="0">
            <a:noFill/>
          </a:ln>
        </p:spPr>
        <p:txBody>
          <a:bodyPr lIns="0" tIns="0" rIns="0" bIns="0" numCol="1" spcCol="0" anchor="ctr">
            <a:noAutofit/>
          </a:bodyPr>
          <a:lstStyle/>
          <a:p>
            <a:pPr indent="0">
              <a:buNone/>
            </a:pPr>
            <a:r>
              <a:rPr lang="it-IT" sz="1800" b="0" strike="noStrike" spc="-1">
                <a:solidFill>
                  <a:srgbClr val="000000"/>
                </a:solidFill>
                <a:latin typeface="Arial"/>
              </a:rPr>
              <a:t>Fai clic per modificare il formato del testo del titolo</a:t>
            </a:r>
          </a:p>
        </p:txBody>
      </p:sp>
      <p:sp>
        <p:nvSpPr>
          <p:cNvPr id="619" name="PlaceHolder 2"/>
          <p:cNvSpPr>
            <a:spLocks noGrp="1"/>
          </p:cNvSpPr>
          <p:nvPr>
            <p:ph type="sldNum" idx="10"/>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8E4D0090-C774-47BB-8130-3435C84D2159}"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622"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623"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24"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25" name="PlaceHolder 1"/>
          <p:cNvSpPr>
            <a:spLocks noGrp="1"/>
          </p:cNvSpPr>
          <p:nvPr>
            <p:ph type="sldNum" idx="11"/>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3F368B78-D90D-4F91-B0F7-10906F6A5206}"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626"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627"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28"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29" name="PlaceHolder 1"/>
          <p:cNvSpPr>
            <a:spLocks noGrp="1"/>
          </p:cNvSpPr>
          <p:nvPr>
            <p:ph type="sldNum" idx="12"/>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C3A2C982-C119-4D79-A253-E785FFEC10F9}"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630"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631"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32"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33" name="PlaceHolder 1"/>
          <p:cNvSpPr>
            <a:spLocks noGrp="1"/>
          </p:cNvSpPr>
          <p:nvPr>
            <p:ph type="title"/>
          </p:nvPr>
        </p:nvSpPr>
        <p:spPr>
          <a:xfrm>
            <a:off x="2122560" y="3427200"/>
            <a:ext cx="4898160" cy="660960"/>
          </a:xfrm>
          <a:prstGeom prst="rect">
            <a:avLst/>
          </a:prstGeom>
          <a:noFill/>
          <a:ln w="0">
            <a:noFill/>
          </a:ln>
        </p:spPr>
        <p:txBody>
          <a:bodyPr lIns="0" tIns="0" rIns="0" bIns="0" numCol="1" spcCol="0" anchor="ctr">
            <a:noAutofit/>
          </a:bodyPr>
          <a:lstStyle/>
          <a:p>
            <a:pPr indent="0">
              <a:buNone/>
            </a:pPr>
            <a:r>
              <a:rPr lang="it-IT" sz="1800" b="0" strike="noStrike" spc="-1">
                <a:solidFill>
                  <a:srgbClr val="000000"/>
                </a:solidFill>
                <a:latin typeface="Arial"/>
              </a:rPr>
              <a:t>Fai clic per modificare il formato del testo del titolo</a:t>
            </a:r>
          </a:p>
        </p:txBody>
      </p:sp>
      <p:sp>
        <p:nvSpPr>
          <p:cNvPr id="634" name="PlaceHolder 2"/>
          <p:cNvSpPr>
            <a:spLocks noGrp="1"/>
          </p:cNvSpPr>
          <p:nvPr>
            <p:ph type="body"/>
          </p:nvPr>
        </p:nvSpPr>
        <p:spPr>
          <a:xfrm>
            <a:off x="457200" y="1203480"/>
            <a:ext cx="8228880" cy="2982600"/>
          </a:xfrm>
          <a:prstGeom prst="rect">
            <a:avLst/>
          </a:prstGeom>
          <a:noFill/>
          <a:ln w="0">
            <a:noFill/>
          </a:ln>
        </p:spPr>
        <p:txBody>
          <a:bodyPr lIns="0" tIns="0" rIns="0" bIns="0" numCol="1" spcCol="0" anchor="t">
            <a:normAutofit/>
          </a:bodyPr>
          <a:lstStyle/>
          <a:p>
            <a:pPr marL="432000" indent="-324000">
              <a:spcBef>
                <a:spcPts val="1417"/>
              </a:spcBef>
              <a:buClr>
                <a:srgbClr val="000000"/>
              </a:buClr>
              <a:buSzPct val="45000"/>
              <a:buFont typeface="Wingdings" charset="2"/>
              <a:buChar char=""/>
            </a:pPr>
            <a:r>
              <a:rPr lang="it-IT" sz="18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18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18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1800" b="0" strike="noStrike" spc="-1">
                <a:solidFill>
                  <a:srgbClr val="000000"/>
                </a:solidFill>
                <a:latin typeface="Arial"/>
              </a:rPr>
              <a:t>Settimo livello struttura</a:t>
            </a:r>
          </a:p>
        </p:txBody>
      </p:sp>
      <p:sp>
        <p:nvSpPr>
          <p:cNvPr id="635" name="PlaceHolder 3"/>
          <p:cNvSpPr>
            <a:spLocks noGrp="1"/>
          </p:cNvSpPr>
          <p:nvPr>
            <p:ph type="body"/>
          </p:nvPr>
        </p:nvSpPr>
        <p:spPr>
          <a:xfrm>
            <a:off x="457200" y="1203480"/>
            <a:ext cx="8228880" cy="2982600"/>
          </a:xfrm>
          <a:prstGeom prst="rect">
            <a:avLst/>
          </a:prstGeom>
          <a:noFill/>
          <a:ln w="0">
            <a:noFill/>
          </a:ln>
        </p:spPr>
        <p:txBody>
          <a:bodyPr lIns="0" tIns="0" rIns="0" bIns="0" numCol="1" spcCol="0" anchor="t">
            <a:normAutofit/>
          </a:bodyPr>
          <a:lstStyle/>
          <a:p>
            <a:pPr marL="432000" indent="-324000">
              <a:spcBef>
                <a:spcPts val="1417"/>
              </a:spcBef>
              <a:buClr>
                <a:srgbClr val="000000"/>
              </a:buClr>
              <a:buSzPct val="45000"/>
              <a:buFont typeface="Wingdings" charset="2"/>
              <a:buChar char=""/>
            </a:pPr>
            <a:r>
              <a:rPr lang="it-IT" sz="18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18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18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1800" b="0" strike="noStrike" spc="-1">
                <a:solidFill>
                  <a:srgbClr val="000000"/>
                </a:solidFill>
                <a:latin typeface="Arial"/>
              </a:rPr>
              <a:t>Settimo livello struttura</a:t>
            </a:r>
          </a:p>
        </p:txBody>
      </p:sp>
      <p:sp>
        <p:nvSpPr>
          <p:cNvPr id="636" name="PlaceHolder 4"/>
          <p:cNvSpPr>
            <a:spLocks noGrp="1"/>
          </p:cNvSpPr>
          <p:nvPr>
            <p:ph type="sldNum" idx="13"/>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0738DF11-B9F8-4048-9091-1BF1D666002A}"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640"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641"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42"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43" name="PlaceHolder 1"/>
          <p:cNvSpPr>
            <a:spLocks noGrp="1"/>
          </p:cNvSpPr>
          <p:nvPr>
            <p:ph type="title"/>
          </p:nvPr>
        </p:nvSpPr>
        <p:spPr>
          <a:xfrm>
            <a:off x="2122560" y="3427200"/>
            <a:ext cx="4898160" cy="660960"/>
          </a:xfrm>
          <a:prstGeom prst="rect">
            <a:avLst/>
          </a:prstGeom>
          <a:noFill/>
          <a:ln w="0">
            <a:noFill/>
          </a:ln>
        </p:spPr>
        <p:txBody>
          <a:bodyPr lIns="0" tIns="0" rIns="0" bIns="0" numCol="1" spcCol="0" anchor="ctr">
            <a:noAutofit/>
          </a:bodyPr>
          <a:lstStyle/>
          <a:p>
            <a:pPr indent="0">
              <a:buNone/>
            </a:pPr>
            <a:r>
              <a:rPr lang="it-IT" sz="1800" b="0" strike="noStrike" spc="-1">
                <a:solidFill>
                  <a:srgbClr val="000000"/>
                </a:solidFill>
                <a:latin typeface="Arial"/>
              </a:rPr>
              <a:t>Fai clic per modificare il formato del testo del titolo</a:t>
            </a:r>
          </a:p>
        </p:txBody>
      </p:sp>
      <p:sp>
        <p:nvSpPr>
          <p:cNvPr id="644" name="PlaceHolder 2"/>
          <p:cNvSpPr>
            <a:spLocks noGrp="1"/>
          </p:cNvSpPr>
          <p:nvPr>
            <p:ph type="body"/>
          </p:nvPr>
        </p:nvSpPr>
        <p:spPr>
          <a:xfrm>
            <a:off x="457200" y="1203480"/>
            <a:ext cx="8228880" cy="2982600"/>
          </a:xfrm>
          <a:prstGeom prst="rect">
            <a:avLst/>
          </a:prstGeom>
          <a:noFill/>
          <a:ln w="0">
            <a:noFill/>
          </a:ln>
        </p:spPr>
        <p:txBody>
          <a:bodyPr lIns="0" tIns="0" rIns="0" bIns="0" numCol="1" spcCol="0" anchor="t">
            <a:normAutofit/>
          </a:bodyPr>
          <a:lstStyle/>
          <a:p>
            <a:pPr marL="432000" indent="-324000">
              <a:spcBef>
                <a:spcPts val="1417"/>
              </a:spcBef>
              <a:buClr>
                <a:srgbClr val="000000"/>
              </a:buClr>
              <a:buSzPct val="45000"/>
              <a:buFont typeface="Wingdings" charset="2"/>
              <a:buChar char=""/>
            </a:pPr>
            <a:r>
              <a:rPr lang="it-IT" sz="18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18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18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1800" b="0" strike="noStrike" spc="-1">
                <a:solidFill>
                  <a:srgbClr val="000000"/>
                </a:solidFill>
                <a:latin typeface="Arial"/>
              </a:rPr>
              <a:t>Settimo livello struttura</a:t>
            </a:r>
          </a:p>
        </p:txBody>
      </p:sp>
      <p:sp>
        <p:nvSpPr>
          <p:cNvPr id="645" name="PlaceHolder 3"/>
          <p:cNvSpPr>
            <a:spLocks noGrp="1"/>
          </p:cNvSpPr>
          <p:nvPr>
            <p:ph type="sldNum" idx="14"/>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4A14D715-B30E-40D2-B7E2-B537BD208540}"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648"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649"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50"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51" name="PlaceHolder 1"/>
          <p:cNvSpPr>
            <a:spLocks noGrp="1"/>
          </p:cNvSpPr>
          <p:nvPr>
            <p:ph type="sldNum" idx="15"/>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92C26A8F-3AF9-49CC-8A24-42CAA70DA32D}"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652"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653"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54"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55" name="PlaceHolder 1"/>
          <p:cNvSpPr>
            <a:spLocks noGrp="1"/>
          </p:cNvSpPr>
          <p:nvPr>
            <p:ph type="title"/>
          </p:nvPr>
        </p:nvSpPr>
        <p:spPr>
          <a:xfrm>
            <a:off x="2122560" y="3427200"/>
            <a:ext cx="4898160" cy="660960"/>
          </a:xfrm>
          <a:prstGeom prst="rect">
            <a:avLst/>
          </a:prstGeom>
          <a:noFill/>
          <a:ln w="0">
            <a:noFill/>
          </a:ln>
        </p:spPr>
        <p:txBody>
          <a:bodyPr lIns="0" tIns="0" rIns="0" bIns="0" numCol="1" spcCol="0" anchor="ctr">
            <a:noAutofit/>
          </a:bodyPr>
          <a:lstStyle/>
          <a:p>
            <a:pPr indent="0">
              <a:buNone/>
            </a:pPr>
            <a:r>
              <a:rPr lang="it-IT" sz="1800" b="0" strike="noStrike" spc="-1">
                <a:solidFill>
                  <a:srgbClr val="000000"/>
                </a:solidFill>
                <a:latin typeface="Arial"/>
              </a:rPr>
              <a:t>Fai clic per modificare il formato del testo del titolo</a:t>
            </a:r>
          </a:p>
        </p:txBody>
      </p:sp>
      <p:sp>
        <p:nvSpPr>
          <p:cNvPr id="656" name="PlaceHolder 2"/>
          <p:cNvSpPr>
            <a:spLocks noGrp="1"/>
          </p:cNvSpPr>
          <p:nvPr>
            <p:ph type="body"/>
          </p:nvPr>
        </p:nvSpPr>
        <p:spPr>
          <a:xfrm>
            <a:off x="457200" y="1203480"/>
            <a:ext cx="4015440" cy="2982600"/>
          </a:xfrm>
          <a:prstGeom prst="rect">
            <a:avLst/>
          </a:prstGeom>
          <a:noFill/>
          <a:ln w="0">
            <a:noFill/>
          </a:ln>
        </p:spPr>
        <p:txBody>
          <a:bodyPr lIns="0" tIns="0" rIns="0" bIns="0" numCol="1" spcCol="0" anchor="t">
            <a:normAutofit fontScale="81111"/>
          </a:bodyPr>
          <a:lstStyle/>
          <a:p>
            <a:pPr marL="432000" indent="-324000">
              <a:spcBef>
                <a:spcPts val="1417"/>
              </a:spcBef>
              <a:buClr>
                <a:srgbClr val="000000"/>
              </a:buClr>
              <a:buSzPct val="45000"/>
              <a:buFont typeface="Wingdings" charset="2"/>
              <a:buChar char=""/>
            </a:pPr>
            <a:r>
              <a:rPr lang="it-IT" sz="18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18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18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1800" b="0" strike="noStrike" spc="-1">
                <a:solidFill>
                  <a:srgbClr val="000000"/>
                </a:solidFill>
                <a:latin typeface="Arial"/>
              </a:rPr>
              <a:t>Settimo livello struttura</a:t>
            </a:r>
          </a:p>
        </p:txBody>
      </p:sp>
      <p:sp>
        <p:nvSpPr>
          <p:cNvPr id="657" name="PlaceHolder 3"/>
          <p:cNvSpPr>
            <a:spLocks noGrp="1"/>
          </p:cNvSpPr>
          <p:nvPr>
            <p:ph type="body"/>
          </p:nvPr>
        </p:nvSpPr>
        <p:spPr>
          <a:xfrm>
            <a:off x="4674240" y="1203480"/>
            <a:ext cx="4015440" cy="2982600"/>
          </a:xfrm>
          <a:prstGeom prst="rect">
            <a:avLst/>
          </a:prstGeom>
          <a:noFill/>
          <a:ln w="0">
            <a:noFill/>
          </a:ln>
        </p:spPr>
        <p:txBody>
          <a:bodyPr lIns="0" tIns="0" rIns="0" bIns="0" numCol="1" spcCol="0" anchor="t">
            <a:normAutofit fontScale="81111"/>
          </a:bodyPr>
          <a:lstStyle/>
          <a:p>
            <a:pPr marL="432000" indent="-324000">
              <a:spcBef>
                <a:spcPts val="1417"/>
              </a:spcBef>
              <a:buClr>
                <a:srgbClr val="000000"/>
              </a:buClr>
              <a:buSzPct val="45000"/>
              <a:buFont typeface="Wingdings" charset="2"/>
              <a:buChar char=""/>
            </a:pPr>
            <a:r>
              <a:rPr lang="it-IT" sz="18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18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18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1800" b="0" strike="noStrike" spc="-1">
                <a:solidFill>
                  <a:srgbClr val="000000"/>
                </a:solidFill>
                <a:latin typeface="Arial"/>
              </a:rPr>
              <a:t>Settimo livello struttura</a:t>
            </a:r>
          </a:p>
        </p:txBody>
      </p:sp>
      <p:sp>
        <p:nvSpPr>
          <p:cNvPr id="658" name="PlaceHolder 4"/>
          <p:cNvSpPr>
            <a:spLocks noGrp="1"/>
          </p:cNvSpPr>
          <p:nvPr>
            <p:ph type="sldNum" idx="16"/>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58FDC2FA-E563-4FBB-BF8D-344EFAEE8A4B}"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662"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663"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64"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65" name="PlaceHolder 1"/>
          <p:cNvSpPr>
            <a:spLocks noGrp="1"/>
          </p:cNvSpPr>
          <p:nvPr>
            <p:ph type="sldNum" idx="17"/>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937CCEEC-D311-4362-8650-D9E4712A0304}"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grpSp>
        <p:nvGrpSpPr>
          <p:cNvPr id="117" name="Google Shape;604;p11"/>
          <p:cNvGrpSpPr/>
          <p:nvPr/>
        </p:nvGrpSpPr>
        <p:grpSpPr>
          <a:xfrm>
            <a:off x="2416320" y="3895200"/>
            <a:ext cx="4292640" cy="1096560"/>
            <a:chOff x="2416320" y="3895200"/>
            <a:chExt cx="4292640" cy="1096560"/>
          </a:xfrm>
        </p:grpSpPr>
        <p:sp>
          <p:nvSpPr>
            <p:cNvPr id="118" name="Google Shape;605;p11"/>
            <p:cNvSpPr/>
            <p:nvPr/>
          </p:nvSpPr>
          <p:spPr>
            <a:xfrm rot="4631400">
              <a:off x="3308040" y="3674880"/>
              <a:ext cx="625680" cy="1503720"/>
            </a:xfrm>
            <a:custGeom>
              <a:avLst/>
              <a:gdLst>
                <a:gd name="textAreaLeft" fmla="*/ 0 w 625680"/>
                <a:gd name="textAreaRight" fmla="*/ 626400 w 625680"/>
                <a:gd name="textAreaTop" fmla="*/ 0 h 1503720"/>
                <a:gd name="textAreaBottom" fmla="*/ 1504440 h 1503720"/>
              </a:gdLst>
              <a:ahLst/>
              <a:cxnLst/>
              <a:rect l="textAreaLeft" t="textAreaTop" r="textAreaRight" b="textAreaBottom"/>
              <a:pathLst>
                <a:path w="26080" h="62661">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19" name="Google Shape;606;p11"/>
            <p:cNvSpPr/>
            <p:nvPr/>
          </p:nvSpPr>
          <p:spPr>
            <a:xfrm rot="2251800">
              <a:off x="2484360" y="4443480"/>
              <a:ext cx="227880" cy="300600"/>
            </a:xfrm>
            <a:custGeom>
              <a:avLst/>
              <a:gdLst>
                <a:gd name="textAreaLeft" fmla="*/ 0 w 227880"/>
                <a:gd name="textAreaRight" fmla="*/ 228600 w 227880"/>
                <a:gd name="textAreaTop" fmla="*/ 0 h 300600"/>
                <a:gd name="textAreaBottom" fmla="*/ 301320 h 300600"/>
              </a:gdLst>
              <a:ahLst/>
              <a:cxnLst/>
              <a:rect l="textAreaLeft" t="textAreaTop" r="textAreaRight" b="textAreaBottom"/>
              <a:pathLst>
                <a:path w="9516" h="12547">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120" name="Google Shape;607;p11"/>
            <p:cNvGrpSpPr/>
            <p:nvPr/>
          </p:nvGrpSpPr>
          <p:grpSpPr>
            <a:xfrm>
              <a:off x="4685400" y="3895200"/>
              <a:ext cx="1543320" cy="1096560"/>
              <a:chOff x="4685400" y="3895200"/>
              <a:chExt cx="1543320" cy="1096560"/>
            </a:xfrm>
          </p:grpSpPr>
          <p:sp>
            <p:nvSpPr>
              <p:cNvPr id="121" name="Google Shape;608;p11"/>
              <p:cNvSpPr/>
              <p:nvPr/>
            </p:nvSpPr>
            <p:spPr>
              <a:xfrm rot="17231400">
                <a:off x="5098680" y="3746520"/>
                <a:ext cx="716760" cy="1393920"/>
              </a:xfrm>
              <a:custGeom>
                <a:avLst/>
                <a:gdLst>
                  <a:gd name="textAreaLeft" fmla="*/ 0 w 716760"/>
                  <a:gd name="textAreaRight" fmla="*/ 717480 w 716760"/>
                  <a:gd name="textAreaTop" fmla="*/ 0 h 1393920"/>
                  <a:gd name="textAreaBottom" fmla="*/ 1394640 h 1393920"/>
                </a:gdLst>
                <a:ahLst/>
                <a:cxnLst/>
                <a:rect l="textAreaLeft" t="textAreaTop" r="textAreaRight" b="textAreaBottom"/>
                <a:pathLst>
                  <a:path w="29886" h="5808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22" name="Google Shape;609;p11"/>
              <p:cNvSpPr/>
              <p:nvPr/>
            </p:nvSpPr>
            <p:spPr>
              <a:xfrm rot="17231400">
                <a:off x="5110560" y="4519800"/>
                <a:ext cx="144720" cy="285480"/>
              </a:xfrm>
              <a:custGeom>
                <a:avLst/>
                <a:gdLst>
                  <a:gd name="textAreaLeft" fmla="*/ 0 w 144720"/>
                  <a:gd name="textAreaRight" fmla="*/ 145440 w 144720"/>
                  <a:gd name="textAreaTop" fmla="*/ 0 h 285480"/>
                  <a:gd name="textAreaBottom" fmla="*/ 286200 h 285480"/>
                </a:gdLst>
                <a:ahLst/>
                <a:cxnLst/>
                <a:rect l="textAreaLeft" t="textAreaTop" r="textAreaRight" b="textAreaBottom"/>
                <a:pathLst>
                  <a:path w="6063" h="1191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23" name="Google Shape;610;p11"/>
              <p:cNvSpPr/>
              <p:nvPr/>
            </p:nvSpPr>
            <p:spPr>
              <a:xfrm rot="17231400">
                <a:off x="5102280" y="4645440"/>
                <a:ext cx="78840" cy="107640"/>
              </a:xfrm>
              <a:custGeom>
                <a:avLst/>
                <a:gdLst>
                  <a:gd name="textAreaLeft" fmla="*/ 0 w 78840"/>
                  <a:gd name="textAreaRight" fmla="*/ 79560 w 78840"/>
                  <a:gd name="textAreaTop" fmla="*/ 0 h 107640"/>
                  <a:gd name="textAreaBottom" fmla="*/ 108360 h 107640"/>
                </a:gdLst>
                <a:ahLst/>
                <a:cxnLst/>
                <a:rect l="textAreaLeft" t="textAreaTop" r="textAreaRight" b="textAreaBottom"/>
                <a:pathLst>
                  <a:path w="3313" h="4512">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54000" rIns="90000" bIns="540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24" name="Google Shape;611;p11"/>
              <p:cNvSpPr/>
              <p:nvPr/>
            </p:nvSpPr>
            <p:spPr>
              <a:xfrm rot="17231400">
                <a:off x="5342400" y="4595400"/>
                <a:ext cx="85680" cy="80640"/>
              </a:xfrm>
              <a:custGeom>
                <a:avLst/>
                <a:gdLst>
                  <a:gd name="textAreaLeft" fmla="*/ 0 w 85680"/>
                  <a:gd name="textAreaRight" fmla="*/ 86400 w 85680"/>
                  <a:gd name="textAreaTop" fmla="*/ 0 h 80640"/>
                  <a:gd name="textAreaBottom" fmla="*/ 81360 h 80640"/>
                </a:gdLst>
                <a:ahLst/>
                <a:cxnLst/>
                <a:rect l="textAreaLeft" t="textAreaTop" r="textAreaRight" b="textAreaBottom"/>
                <a:pathLst>
                  <a:path w="3596" h="3385">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40680" rIns="90000" bIns="4068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125" name="Google Shape;612;p11"/>
            <p:cNvSpPr/>
            <p:nvPr/>
          </p:nvSpPr>
          <p:spPr>
            <a:xfrm rot="131400">
              <a:off x="4453200" y="4460760"/>
              <a:ext cx="197280" cy="198720"/>
            </a:xfrm>
            <a:custGeom>
              <a:avLst/>
              <a:gdLst>
                <a:gd name="textAreaLeft" fmla="*/ 0 w 197280"/>
                <a:gd name="textAreaRight" fmla="*/ 198000 w 197280"/>
                <a:gd name="textAreaTop" fmla="*/ 0 h 198720"/>
                <a:gd name="textAreaBottom" fmla="*/ 199440 h 198720"/>
              </a:gdLst>
              <a:ahLst/>
              <a:cxnLst/>
              <a:rect l="textAreaLeft" t="textAreaTop" r="textAreaRight" b="textAreaBottom"/>
              <a:pathLst>
                <a:path w="9798" h="9869">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26" name="Google Shape;613;p11"/>
            <p:cNvSpPr/>
            <p:nvPr/>
          </p:nvSpPr>
          <p:spPr>
            <a:xfrm rot="17231400">
              <a:off x="6433920" y="4434120"/>
              <a:ext cx="114480" cy="420120"/>
            </a:xfrm>
            <a:custGeom>
              <a:avLst/>
              <a:gdLst>
                <a:gd name="textAreaLeft" fmla="*/ 0 w 114480"/>
                <a:gd name="textAreaRight" fmla="*/ 115200 w 114480"/>
                <a:gd name="textAreaTop" fmla="*/ 0 h 420120"/>
                <a:gd name="textAreaBottom" fmla="*/ 420840 h 420120"/>
              </a:gdLst>
              <a:ahLst/>
              <a:cxnLst/>
              <a:rect l="textAreaLeft" t="textAreaTop" r="textAreaRight" b="textAreaBottom"/>
              <a:pathLst>
                <a:path w="4794" h="23472">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127" name="Google Shape;614;p11"/>
            <p:cNvGrpSpPr/>
            <p:nvPr/>
          </p:nvGrpSpPr>
          <p:grpSpPr>
            <a:xfrm>
              <a:off x="4467240" y="4671360"/>
              <a:ext cx="192600" cy="189720"/>
              <a:chOff x="4467240" y="4671360"/>
              <a:chExt cx="192600" cy="189720"/>
            </a:xfrm>
          </p:grpSpPr>
          <p:sp>
            <p:nvSpPr>
              <p:cNvPr id="128" name="Google Shape;615;p11"/>
              <p:cNvSpPr/>
              <p:nvPr/>
            </p:nvSpPr>
            <p:spPr>
              <a:xfrm rot="4193400">
                <a:off x="4494240" y="4686120"/>
                <a:ext cx="36720" cy="83160"/>
              </a:xfrm>
              <a:custGeom>
                <a:avLst/>
                <a:gdLst>
                  <a:gd name="textAreaLeft" fmla="*/ 0 w 36720"/>
                  <a:gd name="textAreaRight" fmla="*/ 37440 w 36720"/>
                  <a:gd name="textAreaTop" fmla="*/ 0 h 83160"/>
                  <a:gd name="textAreaBottom" fmla="*/ 83880 h 83160"/>
                </a:gdLst>
                <a:ahLst/>
                <a:cxnLst/>
                <a:rect l="textAreaLeft" t="textAreaTop" r="textAreaRight" b="textAreaBottom"/>
                <a:pathLst>
                  <a:path w="2045" h="4583">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41760" rIns="90000" bIns="417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29" name="Google Shape;616;p11"/>
              <p:cNvSpPr/>
              <p:nvPr/>
            </p:nvSpPr>
            <p:spPr>
              <a:xfrm rot="4193400">
                <a:off x="4581360" y="4676400"/>
                <a:ext cx="63720" cy="75240"/>
              </a:xfrm>
              <a:custGeom>
                <a:avLst/>
                <a:gdLst>
                  <a:gd name="textAreaLeft" fmla="*/ 0 w 63720"/>
                  <a:gd name="textAreaRight" fmla="*/ 64440 w 63720"/>
                  <a:gd name="textAreaTop" fmla="*/ 0 h 75240"/>
                  <a:gd name="textAreaBottom" fmla="*/ 75960 h 75240"/>
                </a:gdLst>
                <a:ahLst/>
                <a:cxnLst/>
                <a:rect l="textAreaLeft" t="textAreaTop" r="textAreaRight" b="textAreaBottom"/>
                <a:pathLst>
                  <a:path w="3525" h="416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30" name="Google Shape;617;p11"/>
              <p:cNvSpPr/>
              <p:nvPr/>
            </p:nvSpPr>
            <p:spPr>
              <a:xfrm rot="4193400">
                <a:off x="4494960" y="4760280"/>
                <a:ext cx="106200" cy="75240"/>
              </a:xfrm>
              <a:custGeom>
                <a:avLst/>
                <a:gdLst>
                  <a:gd name="textAreaLeft" fmla="*/ 0 w 106200"/>
                  <a:gd name="textAreaRight" fmla="*/ 106920 w 106200"/>
                  <a:gd name="textAreaTop" fmla="*/ 0 h 75240"/>
                  <a:gd name="textAreaBottom" fmla="*/ 75960 h 75240"/>
                </a:gdLst>
                <a:ahLst/>
                <a:cxnLst/>
                <a:rect l="textAreaLeft" t="textAreaTop" r="textAreaRight" b="textAreaBottom"/>
                <a:pathLst>
                  <a:path w="5851" h="416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sp>
        <p:nvSpPr>
          <p:cNvPr id="131" name="PlaceHolder 1"/>
          <p:cNvSpPr>
            <a:spLocks noGrp="1"/>
          </p:cNvSpPr>
          <p:nvPr>
            <p:ph type="sldNum" idx="1"/>
          </p:nvPr>
        </p:nvSpPr>
        <p:spPr>
          <a:xfrm>
            <a:off x="4297680" y="4749840"/>
            <a:ext cx="547920" cy="392760"/>
          </a:xfrm>
          <a:prstGeom prst="rect">
            <a:avLst/>
          </a:prstGeom>
          <a:noFill/>
          <a:ln w="0">
            <a:noFill/>
          </a:ln>
        </p:spPr>
        <p:txBody>
          <a:bodyPr lIns="91440" tIns="91440" rIns="91440" bIns="91440" anchor="t">
            <a:noAutofit/>
          </a:bodyPr>
          <a:lstStyle>
            <a:lvl1pPr indent="0" algn="ctr">
              <a:lnSpc>
                <a:spcPct val="100000"/>
              </a:lnSpc>
              <a:buNone/>
              <a:tabLst>
                <a:tab pos="0" algn="l"/>
              </a:tabLst>
              <a:defRPr lang="it-IT" sz="1200" b="0" strike="noStrike" spc="-1">
                <a:solidFill>
                  <a:schemeClr val="dk2"/>
                </a:solidFill>
                <a:latin typeface="Neuton"/>
                <a:ea typeface="Neuton"/>
              </a:defRPr>
            </a:lvl1pPr>
          </a:lstStyle>
          <a:p>
            <a:pPr indent="0" algn="ctr">
              <a:lnSpc>
                <a:spcPct val="100000"/>
              </a:lnSpc>
              <a:buNone/>
              <a:tabLst>
                <a:tab pos="0" algn="l"/>
              </a:tabLst>
            </a:pPr>
            <a:fld id="{394CE733-0999-48A5-A717-748A39D32607}" type="slidenum">
              <a:rPr lang="it-IT" sz="1200" b="0" strike="noStrike" spc="-1">
                <a:solidFill>
                  <a:schemeClr val="dk2"/>
                </a:solidFill>
                <a:latin typeface="Neuton"/>
                <a:ea typeface="Neuton"/>
              </a:rPr>
              <a:t>‹N›</a:t>
            </a:fld>
            <a:endParaRPr lang="it-IT"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666"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667"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68"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69" name="PlaceHolder 1"/>
          <p:cNvSpPr>
            <a:spLocks noGrp="1"/>
          </p:cNvSpPr>
          <p:nvPr>
            <p:ph type="title"/>
          </p:nvPr>
        </p:nvSpPr>
        <p:spPr>
          <a:xfrm>
            <a:off x="2122560" y="3427200"/>
            <a:ext cx="4898160" cy="660960"/>
          </a:xfrm>
          <a:prstGeom prst="rect">
            <a:avLst/>
          </a:prstGeom>
          <a:noFill/>
          <a:ln w="0">
            <a:noFill/>
          </a:ln>
        </p:spPr>
        <p:txBody>
          <a:bodyPr lIns="0" tIns="0" rIns="0" bIns="0" numCol="1" spcCol="0" anchor="ctr">
            <a:noAutofit/>
          </a:bodyPr>
          <a:lstStyle/>
          <a:p>
            <a:pPr indent="0">
              <a:buNone/>
            </a:pPr>
            <a:r>
              <a:rPr lang="it-IT" sz="1800" b="0" strike="noStrike" spc="-1">
                <a:solidFill>
                  <a:srgbClr val="000000"/>
                </a:solidFill>
                <a:latin typeface="Arial"/>
              </a:rPr>
              <a:t>Fai clic per modificare il formato del testo del titolo</a:t>
            </a:r>
          </a:p>
        </p:txBody>
      </p:sp>
      <p:sp>
        <p:nvSpPr>
          <p:cNvPr id="670" name="PlaceHolder 2"/>
          <p:cNvSpPr>
            <a:spLocks noGrp="1"/>
          </p:cNvSpPr>
          <p:nvPr>
            <p:ph type="sldNum" idx="18"/>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DB13A9E8-8025-4C4E-A729-CD2D517C1ED7}"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672"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673"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74"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75" name="PlaceHolder 1"/>
          <p:cNvSpPr>
            <a:spLocks noGrp="1"/>
          </p:cNvSpPr>
          <p:nvPr>
            <p:ph type="sldNum" idx="19"/>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D1944070-1412-448E-A841-8ED94F8D9B8B}"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676"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677"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78"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79" name="PlaceHolder 1"/>
          <p:cNvSpPr>
            <a:spLocks noGrp="1"/>
          </p:cNvSpPr>
          <p:nvPr>
            <p:ph type="sldNum" idx="20"/>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DCE12A53-9ACA-4221-B92F-5A987E51864E}"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680"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681"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82"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83" name="PlaceHolder 1"/>
          <p:cNvSpPr>
            <a:spLocks noGrp="1"/>
          </p:cNvSpPr>
          <p:nvPr>
            <p:ph type="sldNum" idx="21"/>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31DF6356-386A-4E1A-8BFD-6087C8619B38}"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684"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685"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86"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87" name="PlaceHolder 1"/>
          <p:cNvSpPr>
            <a:spLocks noGrp="1"/>
          </p:cNvSpPr>
          <p:nvPr>
            <p:ph type="title"/>
          </p:nvPr>
        </p:nvSpPr>
        <p:spPr>
          <a:xfrm>
            <a:off x="2122560" y="3427200"/>
            <a:ext cx="4898160" cy="660960"/>
          </a:xfrm>
          <a:prstGeom prst="rect">
            <a:avLst/>
          </a:prstGeom>
          <a:noFill/>
          <a:ln w="0">
            <a:noFill/>
          </a:ln>
        </p:spPr>
        <p:txBody>
          <a:bodyPr lIns="0" tIns="0" rIns="0" bIns="0" numCol="1" spcCol="0" anchor="ctr">
            <a:noAutofit/>
          </a:bodyPr>
          <a:lstStyle/>
          <a:p>
            <a:pPr indent="0">
              <a:buNone/>
            </a:pPr>
            <a:r>
              <a:rPr lang="it-IT" sz="1800" b="0" strike="noStrike" spc="-1">
                <a:solidFill>
                  <a:srgbClr val="000000"/>
                </a:solidFill>
                <a:latin typeface="Arial"/>
              </a:rPr>
              <a:t>Fai clic per modificare il formato del testo del titolo</a:t>
            </a:r>
          </a:p>
        </p:txBody>
      </p:sp>
      <p:sp>
        <p:nvSpPr>
          <p:cNvPr id="688" name="PlaceHolder 2"/>
          <p:cNvSpPr>
            <a:spLocks noGrp="1"/>
          </p:cNvSpPr>
          <p:nvPr>
            <p:ph type="sldNum" idx="22"/>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AFD605ED-6ED7-4BEC-B255-31C5AA2514BB}"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691"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692"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93"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94" name="PlaceHolder 1"/>
          <p:cNvSpPr>
            <a:spLocks noGrp="1"/>
          </p:cNvSpPr>
          <p:nvPr>
            <p:ph type="sldNum" idx="23"/>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CF95B21B-1D85-4F72-AE18-D74C1546F309}"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695"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696"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97"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698" name="PlaceHolder 1"/>
          <p:cNvSpPr>
            <a:spLocks noGrp="1"/>
          </p:cNvSpPr>
          <p:nvPr>
            <p:ph type="sldNum" idx="24"/>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8DE27F20-A8B8-42B0-B618-F68D73E35D4B}"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699"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700"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701"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702" name="PlaceHolder 1"/>
          <p:cNvSpPr>
            <a:spLocks noGrp="1"/>
          </p:cNvSpPr>
          <p:nvPr>
            <p:ph type="title"/>
          </p:nvPr>
        </p:nvSpPr>
        <p:spPr>
          <a:xfrm>
            <a:off x="2122560" y="3427200"/>
            <a:ext cx="4898160" cy="660960"/>
          </a:xfrm>
          <a:prstGeom prst="rect">
            <a:avLst/>
          </a:prstGeom>
          <a:noFill/>
          <a:ln w="0">
            <a:noFill/>
          </a:ln>
        </p:spPr>
        <p:txBody>
          <a:bodyPr lIns="0" tIns="0" rIns="0" bIns="0" numCol="1" spcCol="0" anchor="ctr">
            <a:noAutofit/>
          </a:bodyPr>
          <a:lstStyle/>
          <a:p>
            <a:pPr indent="0">
              <a:buNone/>
            </a:pPr>
            <a:r>
              <a:rPr lang="it-IT" sz="1800" b="0" strike="noStrike" spc="-1">
                <a:solidFill>
                  <a:srgbClr val="000000"/>
                </a:solidFill>
                <a:latin typeface="Arial"/>
              </a:rPr>
              <a:t>Fai clic per modificare il formato del testo del titolo</a:t>
            </a:r>
          </a:p>
        </p:txBody>
      </p:sp>
      <p:sp>
        <p:nvSpPr>
          <p:cNvPr id="703" name="PlaceHolder 2"/>
          <p:cNvSpPr>
            <a:spLocks noGrp="1"/>
          </p:cNvSpPr>
          <p:nvPr>
            <p:ph type="body"/>
          </p:nvPr>
        </p:nvSpPr>
        <p:spPr>
          <a:xfrm>
            <a:off x="457200" y="1203480"/>
            <a:ext cx="8228880" cy="2982600"/>
          </a:xfrm>
          <a:prstGeom prst="rect">
            <a:avLst/>
          </a:prstGeom>
          <a:noFill/>
          <a:ln w="0">
            <a:noFill/>
          </a:ln>
        </p:spPr>
        <p:txBody>
          <a:bodyPr lIns="0" tIns="0" rIns="0" bIns="0" numCol="1" spcCol="0" anchor="t">
            <a:normAutofit/>
          </a:bodyPr>
          <a:lstStyle/>
          <a:p>
            <a:pPr marL="432000" indent="-324000">
              <a:spcBef>
                <a:spcPts val="1417"/>
              </a:spcBef>
              <a:buClr>
                <a:srgbClr val="000000"/>
              </a:buClr>
              <a:buSzPct val="45000"/>
              <a:buFont typeface="Wingdings" charset="2"/>
              <a:buChar char=""/>
            </a:pPr>
            <a:r>
              <a:rPr lang="it-IT" sz="18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18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18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1800" b="0" strike="noStrike" spc="-1">
                <a:solidFill>
                  <a:srgbClr val="000000"/>
                </a:solidFill>
                <a:latin typeface="Arial"/>
              </a:rPr>
              <a:t>Settimo livello struttura</a:t>
            </a:r>
          </a:p>
        </p:txBody>
      </p:sp>
      <p:sp>
        <p:nvSpPr>
          <p:cNvPr id="704" name="PlaceHolder 3"/>
          <p:cNvSpPr>
            <a:spLocks noGrp="1"/>
          </p:cNvSpPr>
          <p:nvPr>
            <p:ph type="body"/>
          </p:nvPr>
        </p:nvSpPr>
        <p:spPr>
          <a:xfrm>
            <a:off x="457200" y="1203480"/>
            <a:ext cx="8228880" cy="2982600"/>
          </a:xfrm>
          <a:prstGeom prst="rect">
            <a:avLst/>
          </a:prstGeom>
          <a:noFill/>
          <a:ln w="0">
            <a:noFill/>
          </a:ln>
        </p:spPr>
        <p:txBody>
          <a:bodyPr lIns="0" tIns="0" rIns="0" bIns="0" numCol="1" spcCol="0" anchor="t">
            <a:normAutofit/>
          </a:bodyPr>
          <a:lstStyle/>
          <a:p>
            <a:pPr marL="432000" indent="-324000">
              <a:spcBef>
                <a:spcPts val="1417"/>
              </a:spcBef>
              <a:buClr>
                <a:srgbClr val="000000"/>
              </a:buClr>
              <a:buSzPct val="45000"/>
              <a:buFont typeface="Wingdings" charset="2"/>
              <a:buChar char=""/>
            </a:pPr>
            <a:r>
              <a:rPr lang="it-IT" sz="18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18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18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1800" b="0" strike="noStrike" spc="-1">
                <a:solidFill>
                  <a:srgbClr val="000000"/>
                </a:solidFill>
                <a:latin typeface="Arial"/>
              </a:rPr>
              <a:t>Settimo livello struttura</a:t>
            </a:r>
          </a:p>
        </p:txBody>
      </p:sp>
      <p:sp>
        <p:nvSpPr>
          <p:cNvPr id="705" name="PlaceHolder 4"/>
          <p:cNvSpPr>
            <a:spLocks noGrp="1"/>
          </p:cNvSpPr>
          <p:nvPr>
            <p:ph type="sldNum" idx="25"/>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E85BDE26-EDEC-4CA9-B2D0-94998FF6F4DF}"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709"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710" name="Text Box 2"/>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711" name="Text Box 3"/>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pic>
        <p:nvPicPr>
          <p:cNvPr id="712" name="Google Shape;167;p18"/>
          <p:cNvPicPr/>
          <p:nvPr/>
        </p:nvPicPr>
        <p:blipFill>
          <a:blip r:embed="rId4"/>
          <a:stretch/>
        </p:blipFill>
        <p:spPr>
          <a:xfrm rot="10800000">
            <a:off x="-388440" y="2285640"/>
            <a:ext cx="3559680" cy="3126960"/>
          </a:xfrm>
          <a:prstGeom prst="rect">
            <a:avLst/>
          </a:prstGeom>
          <a:ln w="0">
            <a:noFill/>
          </a:ln>
        </p:spPr>
      </p:pic>
      <p:pic>
        <p:nvPicPr>
          <p:cNvPr id="713" name="Google Shape;168;p18"/>
          <p:cNvPicPr/>
          <p:nvPr/>
        </p:nvPicPr>
        <p:blipFill>
          <a:blip r:embed="rId5"/>
          <a:stretch/>
        </p:blipFill>
        <p:spPr>
          <a:xfrm rot="8436000" flipH="1">
            <a:off x="184320" y="3573720"/>
            <a:ext cx="916920" cy="2200320"/>
          </a:xfrm>
          <a:prstGeom prst="rect">
            <a:avLst/>
          </a:prstGeom>
          <a:ln w="0">
            <a:noFill/>
          </a:ln>
        </p:spPr>
      </p:pic>
      <p:pic>
        <p:nvPicPr>
          <p:cNvPr id="714" name="Google Shape;169;p18"/>
          <p:cNvPicPr/>
          <p:nvPr/>
        </p:nvPicPr>
        <p:blipFill>
          <a:blip r:embed="rId6"/>
          <a:stretch/>
        </p:blipFill>
        <p:spPr>
          <a:xfrm rot="19089000">
            <a:off x="1717920" y="4473360"/>
            <a:ext cx="346680" cy="1060560"/>
          </a:xfrm>
          <a:prstGeom prst="rect">
            <a:avLst/>
          </a:prstGeom>
          <a:ln w="0">
            <a:noFill/>
          </a:ln>
        </p:spPr>
      </p:pic>
      <p:pic>
        <p:nvPicPr>
          <p:cNvPr id="715" name="Google Shape;170;p18"/>
          <p:cNvPicPr/>
          <p:nvPr/>
        </p:nvPicPr>
        <p:blipFill>
          <a:blip r:embed="rId7"/>
          <a:stretch/>
        </p:blipFill>
        <p:spPr>
          <a:xfrm rot="10800000">
            <a:off x="4705200" y="-477000"/>
            <a:ext cx="4851000" cy="3900960"/>
          </a:xfrm>
          <a:prstGeom prst="rect">
            <a:avLst/>
          </a:prstGeom>
          <a:ln w="0">
            <a:noFill/>
          </a:ln>
        </p:spPr>
      </p:pic>
      <p:pic>
        <p:nvPicPr>
          <p:cNvPr id="716" name="Google Shape;171;p18"/>
          <p:cNvPicPr/>
          <p:nvPr/>
        </p:nvPicPr>
        <p:blipFill>
          <a:blip r:embed="rId8"/>
          <a:stretch/>
        </p:blipFill>
        <p:spPr>
          <a:xfrm rot="6811800" flipH="1">
            <a:off x="7729920" y="-130320"/>
            <a:ext cx="1155960" cy="1648800"/>
          </a:xfrm>
          <a:prstGeom prst="rect">
            <a:avLst/>
          </a:prstGeom>
          <a:ln w="0">
            <a:noFill/>
          </a:ln>
        </p:spPr>
      </p:pic>
      <p:sp>
        <p:nvSpPr>
          <p:cNvPr id="71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r>
              <a:rPr lang="it-IT" sz="4400" b="0" strike="noStrike" spc="-1">
                <a:solidFill>
                  <a:srgbClr val="000000"/>
                </a:solidFill>
                <a:latin typeface="Arial"/>
              </a:rPr>
              <a:t>Fai clic per modificare il formato del testo del titolo</a:t>
            </a:r>
          </a:p>
        </p:txBody>
      </p:sp>
      <p:sp>
        <p:nvSpPr>
          <p:cNvPr id="718"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fontScale="92490"/>
          </a:bodyPr>
          <a:lstStyle/>
          <a:p>
            <a:pPr marL="432000" indent="-324000">
              <a:spcBef>
                <a:spcPts val="1417"/>
              </a:spcBef>
              <a:buClr>
                <a:srgbClr val="000000"/>
              </a:buClr>
              <a:buSzPct val="45000"/>
              <a:buFont typeface="Wingdings" charset="2"/>
              <a:buChar char=""/>
            </a:pPr>
            <a:r>
              <a:rPr lang="it-IT" sz="32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20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000000"/>
                </a:solid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719"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720"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721"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722" name="PlaceHolder 1"/>
          <p:cNvSpPr>
            <a:spLocks noGrp="1"/>
          </p:cNvSpPr>
          <p:nvPr>
            <p:ph type="title"/>
          </p:nvPr>
        </p:nvSpPr>
        <p:spPr>
          <a:xfrm>
            <a:off x="2122560" y="3427200"/>
            <a:ext cx="4898160" cy="660960"/>
          </a:xfrm>
          <a:prstGeom prst="rect">
            <a:avLst/>
          </a:prstGeom>
          <a:noFill/>
          <a:ln w="0">
            <a:noFill/>
          </a:ln>
        </p:spPr>
        <p:txBody>
          <a:bodyPr lIns="0" tIns="0" rIns="0" bIns="0" numCol="1" spcCol="0" anchor="ctr">
            <a:noAutofit/>
          </a:bodyPr>
          <a:lstStyle/>
          <a:p>
            <a:pPr indent="0">
              <a:buNone/>
            </a:pPr>
            <a:r>
              <a:rPr lang="it-IT" sz="1800" b="0" strike="noStrike" spc="-1">
                <a:solidFill>
                  <a:srgbClr val="000000"/>
                </a:solidFill>
                <a:latin typeface="Arial"/>
              </a:rPr>
              <a:t>Fai clic per modificare il formato del testo del titolo</a:t>
            </a:r>
          </a:p>
        </p:txBody>
      </p:sp>
      <p:sp>
        <p:nvSpPr>
          <p:cNvPr id="723" name="PlaceHolder 2"/>
          <p:cNvSpPr>
            <a:spLocks noGrp="1"/>
          </p:cNvSpPr>
          <p:nvPr>
            <p:ph type="body"/>
          </p:nvPr>
        </p:nvSpPr>
        <p:spPr>
          <a:xfrm>
            <a:off x="457200" y="1203480"/>
            <a:ext cx="8228880" cy="2982600"/>
          </a:xfrm>
          <a:prstGeom prst="rect">
            <a:avLst/>
          </a:prstGeom>
          <a:noFill/>
          <a:ln w="0">
            <a:noFill/>
          </a:ln>
        </p:spPr>
        <p:txBody>
          <a:bodyPr lIns="0" tIns="0" rIns="0" bIns="0" numCol="1" spcCol="0" anchor="t">
            <a:normAutofit/>
          </a:bodyPr>
          <a:lstStyle/>
          <a:p>
            <a:pPr marL="432000" indent="-324000">
              <a:spcBef>
                <a:spcPts val="1417"/>
              </a:spcBef>
              <a:buClr>
                <a:srgbClr val="000000"/>
              </a:buClr>
              <a:buSzPct val="45000"/>
              <a:buFont typeface="Wingdings" charset="2"/>
              <a:buChar char=""/>
            </a:pPr>
            <a:r>
              <a:rPr lang="it-IT" sz="18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18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18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1800" b="0" strike="noStrike" spc="-1">
                <a:solidFill>
                  <a:srgbClr val="000000"/>
                </a:solidFill>
                <a:latin typeface="Arial"/>
              </a:rPr>
              <a:t>Settimo livello struttura</a:t>
            </a:r>
          </a:p>
        </p:txBody>
      </p:sp>
      <p:sp>
        <p:nvSpPr>
          <p:cNvPr id="724" name="PlaceHolder 3"/>
          <p:cNvSpPr>
            <a:spLocks noGrp="1"/>
          </p:cNvSpPr>
          <p:nvPr>
            <p:ph type="sldNum" idx="26"/>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901D1281-CC5E-4A8F-BE0D-C2D9EE0B004F}"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grpSp>
        <p:nvGrpSpPr>
          <p:cNvPr id="132" name="Google Shape;620;p12"/>
          <p:cNvGrpSpPr/>
          <p:nvPr/>
        </p:nvGrpSpPr>
        <p:grpSpPr>
          <a:xfrm>
            <a:off x="2416320" y="3895200"/>
            <a:ext cx="4292640" cy="1096560"/>
            <a:chOff x="2416320" y="3895200"/>
            <a:chExt cx="4292640" cy="1096560"/>
          </a:xfrm>
        </p:grpSpPr>
        <p:sp>
          <p:nvSpPr>
            <p:cNvPr id="133" name="Google Shape;621;p12"/>
            <p:cNvSpPr/>
            <p:nvPr/>
          </p:nvSpPr>
          <p:spPr>
            <a:xfrm rot="4631400">
              <a:off x="3308040" y="3674880"/>
              <a:ext cx="625680" cy="1503720"/>
            </a:xfrm>
            <a:custGeom>
              <a:avLst/>
              <a:gdLst>
                <a:gd name="textAreaLeft" fmla="*/ 0 w 625680"/>
                <a:gd name="textAreaRight" fmla="*/ 626400 w 625680"/>
                <a:gd name="textAreaTop" fmla="*/ 0 h 1503720"/>
                <a:gd name="textAreaBottom" fmla="*/ 1504440 h 1503720"/>
              </a:gdLst>
              <a:ahLst/>
              <a:cxnLst/>
              <a:rect l="textAreaLeft" t="textAreaTop" r="textAreaRight" b="textAreaBottom"/>
              <a:pathLst>
                <a:path w="26080" h="62661">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34" name="Google Shape;622;p12"/>
            <p:cNvSpPr/>
            <p:nvPr/>
          </p:nvSpPr>
          <p:spPr>
            <a:xfrm rot="2251800">
              <a:off x="2484360" y="4443480"/>
              <a:ext cx="227880" cy="300600"/>
            </a:xfrm>
            <a:custGeom>
              <a:avLst/>
              <a:gdLst>
                <a:gd name="textAreaLeft" fmla="*/ 0 w 227880"/>
                <a:gd name="textAreaRight" fmla="*/ 228600 w 227880"/>
                <a:gd name="textAreaTop" fmla="*/ 0 h 300600"/>
                <a:gd name="textAreaBottom" fmla="*/ 301320 h 300600"/>
              </a:gdLst>
              <a:ahLst/>
              <a:cxnLst/>
              <a:rect l="textAreaLeft" t="textAreaTop" r="textAreaRight" b="textAreaBottom"/>
              <a:pathLst>
                <a:path w="9516" h="12547">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135" name="Google Shape;623;p12"/>
            <p:cNvGrpSpPr/>
            <p:nvPr/>
          </p:nvGrpSpPr>
          <p:grpSpPr>
            <a:xfrm>
              <a:off x="4685400" y="3895200"/>
              <a:ext cx="1543320" cy="1096560"/>
              <a:chOff x="4685400" y="3895200"/>
              <a:chExt cx="1543320" cy="1096560"/>
            </a:xfrm>
          </p:grpSpPr>
          <p:sp>
            <p:nvSpPr>
              <p:cNvPr id="136" name="Google Shape;624;p12"/>
              <p:cNvSpPr/>
              <p:nvPr/>
            </p:nvSpPr>
            <p:spPr>
              <a:xfrm rot="17231400">
                <a:off x="5098680" y="3746520"/>
                <a:ext cx="716760" cy="1393920"/>
              </a:xfrm>
              <a:custGeom>
                <a:avLst/>
                <a:gdLst>
                  <a:gd name="textAreaLeft" fmla="*/ 0 w 716760"/>
                  <a:gd name="textAreaRight" fmla="*/ 717480 w 716760"/>
                  <a:gd name="textAreaTop" fmla="*/ 0 h 1393920"/>
                  <a:gd name="textAreaBottom" fmla="*/ 1394640 h 1393920"/>
                </a:gdLst>
                <a:ahLst/>
                <a:cxnLst/>
                <a:rect l="textAreaLeft" t="textAreaTop" r="textAreaRight" b="textAreaBottom"/>
                <a:pathLst>
                  <a:path w="29886" h="5808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37" name="Google Shape;625;p12"/>
              <p:cNvSpPr/>
              <p:nvPr/>
            </p:nvSpPr>
            <p:spPr>
              <a:xfrm rot="17231400">
                <a:off x="5110560" y="4519800"/>
                <a:ext cx="144720" cy="285480"/>
              </a:xfrm>
              <a:custGeom>
                <a:avLst/>
                <a:gdLst>
                  <a:gd name="textAreaLeft" fmla="*/ 0 w 144720"/>
                  <a:gd name="textAreaRight" fmla="*/ 145440 w 144720"/>
                  <a:gd name="textAreaTop" fmla="*/ 0 h 285480"/>
                  <a:gd name="textAreaBottom" fmla="*/ 286200 h 285480"/>
                </a:gdLst>
                <a:ahLst/>
                <a:cxnLst/>
                <a:rect l="textAreaLeft" t="textAreaTop" r="textAreaRight" b="textAreaBottom"/>
                <a:pathLst>
                  <a:path w="6063" h="1191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38" name="Google Shape;626;p12"/>
              <p:cNvSpPr/>
              <p:nvPr/>
            </p:nvSpPr>
            <p:spPr>
              <a:xfrm rot="17231400">
                <a:off x="5102280" y="4645440"/>
                <a:ext cx="78840" cy="107640"/>
              </a:xfrm>
              <a:custGeom>
                <a:avLst/>
                <a:gdLst>
                  <a:gd name="textAreaLeft" fmla="*/ 0 w 78840"/>
                  <a:gd name="textAreaRight" fmla="*/ 79560 w 78840"/>
                  <a:gd name="textAreaTop" fmla="*/ 0 h 107640"/>
                  <a:gd name="textAreaBottom" fmla="*/ 108360 h 107640"/>
                </a:gdLst>
                <a:ahLst/>
                <a:cxnLst/>
                <a:rect l="textAreaLeft" t="textAreaTop" r="textAreaRight" b="textAreaBottom"/>
                <a:pathLst>
                  <a:path w="3313" h="4512">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54000" rIns="90000" bIns="540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39" name="Google Shape;627;p12"/>
              <p:cNvSpPr/>
              <p:nvPr/>
            </p:nvSpPr>
            <p:spPr>
              <a:xfrm rot="17231400">
                <a:off x="5342400" y="4595400"/>
                <a:ext cx="85680" cy="80640"/>
              </a:xfrm>
              <a:custGeom>
                <a:avLst/>
                <a:gdLst>
                  <a:gd name="textAreaLeft" fmla="*/ 0 w 85680"/>
                  <a:gd name="textAreaRight" fmla="*/ 86400 w 85680"/>
                  <a:gd name="textAreaTop" fmla="*/ 0 h 80640"/>
                  <a:gd name="textAreaBottom" fmla="*/ 81360 h 80640"/>
                </a:gdLst>
                <a:ahLst/>
                <a:cxnLst/>
                <a:rect l="textAreaLeft" t="textAreaTop" r="textAreaRight" b="textAreaBottom"/>
                <a:pathLst>
                  <a:path w="3596" h="3385">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40680" rIns="90000" bIns="4068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140" name="Google Shape;628;p12"/>
            <p:cNvSpPr/>
            <p:nvPr/>
          </p:nvSpPr>
          <p:spPr>
            <a:xfrm rot="131400">
              <a:off x="4453200" y="4460760"/>
              <a:ext cx="197280" cy="198720"/>
            </a:xfrm>
            <a:custGeom>
              <a:avLst/>
              <a:gdLst>
                <a:gd name="textAreaLeft" fmla="*/ 0 w 197280"/>
                <a:gd name="textAreaRight" fmla="*/ 198000 w 197280"/>
                <a:gd name="textAreaTop" fmla="*/ 0 h 198720"/>
                <a:gd name="textAreaBottom" fmla="*/ 199440 h 198720"/>
              </a:gdLst>
              <a:ahLst/>
              <a:cxnLst/>
              <a:rect l="textAreaLeft" t="textAreaTop" r="textAreaRight" b="textAreaBottom"/>
              <a:pathLst>
                <a:path w="9798" h="9869">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41" name="Google Shape;629;p12"/>
            <p:cNvSpPr/>
            <p:nvPr/>
          </p:nvSpPr>
          <p:spPr>
            <a:xfrm rot="17231400">
              <a:off x="6433920" y="4434120"/>
              <a:ext cx="114480" cy="420120"/>
            </a:xfrm>
            <a:custGeom>
              <a:avLst/>
              <a:gdLst>
                <a:gd name="textAreaLeft" fmla="*/ 0 w 114480"/>
                <a:gd name="textAreaRight" fmla="*/ 115200 w 114480"/>
                <a:gd name="textAreaTop" fmla="*/ 0 h 420120"/>
                <a:gd name="textAreaBottom" fmla="*/ 420840 h 420120"/>
              </a:gdLst>
              <a:ahLst/>
              <a:cxnLst/>
              <a:rect l="textAreaLeft" t="textAreaTop" r="textAreaRight" b="textAreaBottom"/>
              <a:pathLst>
                <a:path w="4794" h="23472">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142" name="Google Shape;630;p12"/>
            <p:cNvGrpSpPr/>
            <p:nvPr/>
          </p:nvGrpSpPr>
          <p:grpSpPr>
            <a:xfrm>
              <a:off x="4467240" y="4671360"/>
              <a:ext cx="192600" cy="189720"/>
              <a:chOff x="4467240" y="4671360"/>
              <a:chExt cx="192600" cy="189720"/>
            </a:xfrm>
          </p:grpSpPr>
          <p:sp>
            <p:nvSpPr>
              <p:cNvPr id="143" name="Google Shape;631;p12"/>
              <p:cNvSpPr/>
              <p:nvPr/>
            </p:nvSpPr>
            <p:spPr>
              <a:xfrm rot="4193400">
                <a:off x="4494240" y="4686120"/>
                <a:ext cx="36720" cy="83160"/>
              </a:xfrm>
              <a:custGeom>
                <a:avLst/>
                <a:gdLst>
                  <a:gd name="textAreaLeft" fmla="*/ 0 w 36720"/>
                  <a:gd name="textAreaRight" fmla="*/ 37440 w 36720"/>
                  <a:gd name="textAreaTop" fmla="*/ 0 h 83160"/>
                  <a:gd name="textAreaBottom" fmla="*/ 83880 h 83160"/>
                </a:gdLst>
                <a:ahLst/>
                <a:cxnLst/>
                <a:rect l="textAreaLeft" t="textAreaTop" r="textAreaRight" b="textAreaBottom"/>
                <a:pathLst>
                  <a:path w="2045" h="4583">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41760" rIns="90000" bIns="417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44" name="Google Shape;632;p12"/>
              <p:cNvSpPr/>
              <p:nvPr/>
            </p:nvSpPr>
            <p:spPr>
              <a:xfrm rot="4193400">
                <a:off x="4581360" y="4676400"/>
                <a:ext cx="63720" cy="75240"/>
              </a:xfrm>
              <a:custGeom>
                <a:avLst/>
                <a:gdLst>
                  <a:gd name="textAreaLeft" fmla="*/ 0 w 63720"/>
                  <a:gd name="textAreaRight" fmla="*/ 64440 w 63720"/>
                  <a:gd name="textAreaTop" fmla="*/ 0 h 75240"/>
                  <a:gd name="textAreaBottom" fmla="*/ 75960 h 75240"/>
                </a:gdLst>
                <a:ahLst/>
                <a:cxnLst/>
                <a:rect l="textAreaLeft" t="textAreaTop" r="textAreaRight" b="textAreaBottom"/>
                <a:pathLst>
                  <a:path w="3525" h="416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45" name="Google Shape;633;p12"/>
              <p:cNvSpPr/>
              <p:nvPr/>
            </p:nvSpPr>
            <p:spPr>
              <a:xfrm rot="4193400">
                <a:off x="4494960" y="4760280"/>
                <a:ext cx="106200" cy="75240"/>
              </a:xfrm>
              <a:custGeom>
                <a:avLst/>
                <a:gdLst>
                  <a:gd name="textAreaLeft" fmla="*/ 0 w 106200"/>
                  <a:gd name="textAreaRight" fmla="*/ 106920 w 106200"/>
                  <a:gd name="textAreaTop" fmla="*/ 0 h 75240"/>
                  <a:gd name="textAreaBottom" fmla="*/ 75960 h 75240"/>
                </a:gdLst>
                <a:ahLst/>
                <a:cxnLst/>
                <a:rect l="textAreaLeft" t="textAreaTop" r="textAreaRight" b="textAreaBottom"/>
                <a:pathLst>
                  <a:path w="5851" h="416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sp>
        <p:nvSpPr>
          <p:cNvPr id="146" name="PlaceHolder 1"/>
          <p:cNvSpPr>
            <a:spLocks noGrp="1"/>
          </p:cNvSpPr>
          <p:nvPr>
            <p:ph type="sldNum" idx="2"/>
          </p:nvPr>
        </p:nvSpPr>
        <p:spPr>
          <a:xfrm>
            <a:off x="4297680" y="4749840"/>
            <a:ext cx="547920" cy="392760"/>
          </a:xfrm>
          <a:prstGeom prst="rect">
            <a:avLst/>
          </a:prstGeom>
          <a:noFill/>
          <a:ln w="0">
            <a:noFill/>
          </a:ln>
        </p:spPr>
        <p:txBody>
          <a:bodyPr lIns="91440" tIns="91440" rIns="91440" bIns="91440" anchor="t">
            <a:noAutofit/>
          </a:bodyPr>
          <a:lstStyle>
            <a:lvl1pPr indent="0" algn="ctr">
              <a:lnSpc>
                <a:spcPct val="100000"/>
              </a:lnSpc>
              <a:buNone/>
              <a:tabLst>
                <a:tab pos="0" algn="l"/>
              </a:tabLst>
              <a:defRPr lang="it-IT" sz="1200" b="0" strike="noStrike" spc="-1">
                <a:solidFill>
                  <a:schemeClr val="dk2"/>
                </a:solidFill>
                <a:latin typeface="Neuton"/>
                <a:ea typeface="Neuton"/>
              </a:defRPr>
            </a:lvl1pPr>
          </a:lstStyle>
          <a:p>
            <a:pPr indent="0" algn="ctr">
              <a:lnSpc>
                <a:spcPct val="100000"/>
              </a:lnSpc>
              <a:buNone/>
              <a:tabLst>
                <a:tab pos="0" algn="l"/>
              </a:tabLst>
            </a:pPr>
            <a:fld id="{DBBC5EF3-4FFD-434C-BD47-526C7B818683}" type="slidenum">
              <a:rPr lang="it-IT" sz="1200" b="0" strike="noStrike" spc="-1">
                <a:solidFill>
                  <a:schemeClr val="dk2"/>
                </a:solidFill>
                <a:latin typeface="Neuton"/>
                <a:ea typeface="Neuton"/>
              </a:rPr>
              <a:t>‹N›</a:t>
            </a:fld>
            <a:endParaRPr lang="it-IT"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727"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728"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729"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730" name="PlaceHolder 1"/>
          <p:cNvSpPr>
            <a:spLocks noGrp="1"/>
          </p:cNvSpPr>
          <p:nvPr>
            <p:ph type="sldNum" idx="27"/>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025DAF6B-B1D1-4B26-A4DE-071D6BB063FD}"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731"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732"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733"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734" name="PlaceHolder 1"/>
          <p:cNvSpPr>
            <a:spLocks noGrp="1"/>
          </p:cNvSpPr>
          <p:nvPr>
            <p:ph type="title"/>
          </p:nvPr>
        </p:nvSpPr>
        <p:spPr>
          <a:xfrm>
            <a:off x="2122560" y="3427200"/>
            <a:ext cx="4898160" cy="660960"/>
          </a:xfrm>
          <a:prstGeom prst="rect">
            <a:avLst/>
          </a:prstGeom>
          <a:noFill/>
          <a:ln w="0">
            <a:noFill/>
          </a:ln>
        </p:spPr>
        <p:txBody>
          <a:bodyPr lIns="0" tIns="0" rIns="0" bIns="0" numCol="1" spcCol="0" anchor="ctr">
            <a:noAutofit/>
          </a:bodyPr>
          <a:lstStyle/>
          <a:p>
            <a:pPr indent="0">
              <a:buNone/>
            </a:pPr>
            <a:r>
              <a:rPr lang="it-IT" sz="1800" b="0" strike="noStrike" spc="-1">
                <a:solidFill>
                  <a:srgbClr val="000000"/>
                </a:solidFill>
                <a:latin typeface="Arial"/>
              </a:rPr>
              <a:t>Fai clic per modificare il formato del testo del titolo</a:t>
            </a:r>
          </a:p>
        </p:txBody>
      </p:sp>
      <p:sp>
        <p:nvSpPr>
          <p:cNvPr id="735" name="PlaceHolder 2"/>
          <p:cNvSpPr>
            <a:spLocks noGrp="1"/>
          </p:cNvSpPr>
          <p:nvPr>
            <p:ph type="body"/>
          </p:nvPr>
        </p:nvSpPr>
        <p:spPr>
          <a:xfrm>
            <a:off x="457200" y="1203480"/>
            <a:ext cx="4015440" cy="2982600"/>
          </a:xfrm>
          <a:prstGeom prst="rect">
            <a:avLst/>
          </a:prstGeom>
          <a:noFill/>
          <a:ln w="0">
            <a:noFill/>
          </a:ln>
        </p:spPr>
        <p:txBody>
          <a:bodyPr lIns="0" tIns="0" rIns="0" bIns="0" numCol="1" spcCol="0" anchor="t">
            <a:normAutofit fontScale="81111"/>
          </a:bodyPr>
          <a:lstStyle/>
          <a:p>
            <a:pPr marL="432000" indent="-324000">
              <a:spcBef>
                <a:spcPts val="1417"/>
              </a:spcBef>
              <a:buClr>
                <a:srgbClr val="000000"/>
              </a:buClr>
              <a:buSzPct val="45000"/>
              <a:buFont typeface="Wingdings" charset="2"/>
              <a:buChar char=""/>
            </a:pPr>
            <a:r>
              <a:rPr lang="it-IT" sz="18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18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18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1800" b="0" strike="noStrike" spc="-1">
                <a:solidFill>
                  <a:srgbClr val="000000"/>
                </a:solidFill>
                <a:latin typeface="Arial"/>
              </a:rPr>
              <a:t>Settimo livello struttura</a:t>
            </a:r>
          </a:p>
        </p:txBody>
      </p:sp>
      <p:sp>
        <p:nvSpPr>
          <p:cNvPr id="736" name="PlaceHolder 3"/>
          <p:cNvSpPr>
            <a:spLocks noGrp="1"/>
          </p:cNvSpPr>
          <p:nvPr>
            <p:ph type="body"/>
          </p:nvPr>
        </p:nvSpPr>
        <p:spPr>
          <a:xfrm>
            <a:off x="4674240" y="1203480"/>
            <a:ext cx="4015440" cy="2982600"/>
          </a:xfrm>
          <a:prstGeom prst="rect">
            <a:avLst/>
          </a:prstGeom>
          <a:noFill/>
          <a:ln w="0">
            <a:noFill/>
          </a:ln>
        </p:spPr>
        <p:txBody>
          <a:bodyPr lIns="0" tIns="0" rIns="0" bIns="0" numCol="1" spcCol="0" anchor="t">
            <a:normAutofit fontScale="81111"/>
          </a:bodyPr>
          <a:lstStyle/>
          <a:p>
            <a:pPr marL="432000" indent="-324000">
              <a:spcBef>
                <a:spcPts val="1417"/>
              </a:spcBef>
              <a:buClr>
                <a:srgbClr val="000000"/>
              </a:buClr>
              <a:buSzPct val="45000"/>
              <a:buFont typeface="Wingdings" charset="2"/>
              <a:buChar char=""/>
            </a:pPr>
            <a:r>
              <a:rPr lang="it-IT" sz="18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18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18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1800" b="0" strike="noStrike" spc="-1">
                <a:solidFill>
                  <a:srgbClr val="000000"/>
                </a:solidFill>
                <a:latin typeface="Arial"/>
              </a:rPr>
              <a:t>Settimo livello struttura</a:t>
            </a:r>
          </a:p>
        </p:txBody>
      </p:sp>
      <p:sp>
        <p:nvSpPr>
          <p:cNvPr id="737" name="PlaceHolder 4"/>
          <p:cNvSpPr>
            <a:spLocks noGrp="1"/>
          </p:cNvSpPr>
          <p:nvPr>
            <p:ph type="sldNum" idx="28"/>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846B7425-05DB-4903-92F9-0FD66C048A17}"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741"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742"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743"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744" name="PlaceHolder 1"/>
          <p:cNvSpPr>
            <a:spLocks noGrp="1"/>
          </p:cNvSpPr>
          <p:nvPr>
            <p:ph type="sldNum" idx="29"/>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2B5552D5-036D-4487-9D77-78B59FEBCA0C}"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745"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746"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747"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748" name="PlaceHolder 1"/>
          <p:cNvSpPr>
            <a:spLocks noGrp="1"/>
          </p:cNvSpPr>
          <p:nvPr>
            <p:ph type="title"/>
          </p:nvPr>
        </p:nvSpPr>
        <p:spPr>
          <a:xfrm>
            <a:off x="2122560" y="3427200"/>
            <a:ext cx="4898160" cy="660960"/>
          </a:xfrm>
          <a:prstGeom prst="rect">
            <a:avLst/>
          </a:prstGeom>
          <a:noFill/>
          <a:ln w="0">
            <a:noFill/>
          </a:ln>
        </p:spPr>
        <p:txBody>
          <a:bodyPr lIns="0" tIns="0" rIns="0" bIns="0" numCol="1" spcCol="0" anchor="ctr">
            <a:noAutofit/>
          </a:bodyPr>
          <a:lstStyle/>
          <a:p>
            <a:pPr indent="0">
              <a:buNone/>
            </a:pPr>
            <a:r>
              <a:rPr lang="it-IT" sz="1800" b="0" strike="noStrike" spc="-1">
                <a:solidFill>
                  <a:srgbClr val="000000"/>
                </a:solidFill>
                <a:latin typeface="Arial"/>
              </a:rPr>
              <a:t>Fai clic per modificare il formato del testo del titolo</a:t>
            </a:r>
          </a:p>
        </p:txBody>
      </p:sp>
      <p:sp>
        <p:nvSpPr>
          <p:cNvPr id="749" name="PlaceHolder 2"/>
          <p:cNvSpPr>
            <a:spLocks noGrp="1"/>
          </p:cNvSpPr>
          <p:nvPr>
            <p:ph type="sldNum" idx="30"/>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32E22123-1F10-45CD-8552-15D511D68CBD}"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751"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752"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753"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754" name="PlaceHolder 1"/>
          <p:cNvSpPr>
            <a:spLocks noGrp="1"/>
          </p:cNvSpPr>
          <p:nvPr>
            <p:ph type="sldNum" idx="31"/>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61BB4F98-BE86-4013-A752-B9249D0DAE96}"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755"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756"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757"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758" name="PlaceHolder 1"/>
          <p:cNvSpPr>
            <a:spLocks noGrp="1"/>
          </p:cNvSpPr>
          <p:nvPr>
            <p:ph type="sldNum" idx="32"/>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167155C9-7EBE-4F08-A65B-A659CA4FA5DD}"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pic>
        <p:nvPicPr>
          <p:cNvPr id="759" name="Picture 1"/>
          <p:cNvPicPr/>
          <p:nvPr/>
        </p:nvPicPr>
        <p:blipFill>
          <a:blip r:embed="rId3"/>
          <a:stretch/>
        </p:blipFill>
        <p:spPr>
          <a:xfrm>
            <a:off x="2645280" y="83160"/>
            <a:ext cx="3760560" cy="1179720"/>
          </a:xfrm>
          <a:prstGeom prst="rect">
            <a:avLst/>
          </a:prstGeom>
          <a:ln w="88920" cap="sq">
            <a:solidFill>
              <a:srgbClr val="FFFFFF"/>
            </a:solidFill>
            <a:miter/>
          </a:ln>
          <a:effectLst>
            <a:outerShdw algn="ctr" rotWithShape="0">
              <a:srgbClr val="000000">
                <a:alpha val="45000"/>
              </a:srgbClr>
            </a:outerShdw>
          </a:effectLst>
        </p:spPr>
      </p:pic>
      <p:sp>
        <p:nvSpPr>
          <p:cNvPr id="760" name="Text Box 2" hidden="1"/>
          <p:cNvSpPr/>
          <p:nvPr/>
        </p:nvSpPr>
        <p:spPr>
          <a:xfrm>
            <a:off x="456480" y="4685400"/>
            <a:ext cx="212904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761" name="Text Box 3" hidden="1"/>
          <p:cNvSpPr/>
          <p:nvPr/>
        </p:nvSpPr>
        <p:spPr>
          <a:xfrm>
            <a:off x="3127680" y="4685400"/>
            <a:ext cx="2898000" cy="353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it-IT" sz="960" b="0" strike="noStrike" spc="-1">
              <a:solidFill>
                <a:srgbClr val="000000"/>
              </a:solidFill>
              <a:latin typeface="Arial"/>
              <a:ea typeface="Arial"/>
            </a:endParaRPr>
          </a:p>
        </p:txBody>
      </p:sp>
      <p:sp>
        <p:nvSpPr>
          <p:cNvPr id="762" name="PlaceHolder 1"/>
          <p:cNvSpPr>
            <a:spLocks noGrp="1"/>
          </p:cNvSpPr>
          <p:nvPr>
            <p:ph type="sldNum" idx="33"/>
          </p:nvPr>
        </p:nvSpPr>
        <p:spPr>
          <a:xfrm>
            <a:off x="6556320" y="4685400"/>
            <a:ext cx="2127600" cy="352440"/>
          </a:xfrm>
          <a:prstGeom prst="rect">
            <a:avLst/>
          </a:prstGeom>
          <a:noFill/>
          <a:ln w="0">
            <a:noFill/>
          </a:ln>
        </p:spPr>
        <p:txBody>
          <a:bodyPr lIns="0" tIns="0" rIns="0" bIns="0" numCol="1" spcCol="0" anchor="t">
            <a:noAutofit/>
          </a:bodyPr>
          <a:lstStyle>
            <a:lvl1pPr indent="0" algn="r">
              <a:lnSpc>
                <a:spcPct val="100000"/>
              </a:lnSpc>
              <a:buNone/>
              <a:tabLst>
                <a:tab pos="0" algn="l"/>
              </a:tabLst>
              <a:defRPr lang="it-IT" sz="960" b="0" strike="noStrike" spc="-1">
                <a:solidFill>
                  <a:srgbClr val="000000"/>
                </a:solidFill>
                <a:latin typeface="Times New Roman"/>
                <a:ea typeface="Arial Unicode MS"/>
              </a:defRPr>
            </a:lvl1pPr>
          </a:lstStyle>
          <a:p>
            <a:pPr indent="0" algn="r">
              <a:lnSpc>
                <a:spcPct val="100000"/>
              </a:lnSpc>
              <a:buNone/>
              <a:tabLst>
                <a:tab pos="0" algn="l"/>
              </a:tabLst>
            </a:pPr>
            <a:fld id="{06B3521F-FDD2-43B8-82FA-249CAFFDE972}" type="slidenum">
              <a:rPr lang="it-IT" sz="960" b="0" strike="noStrike" spc="-1">
                <a:solidFill>
                  <a:srgbClr val="000000"/>
                </a:solidFill>
                <a:latin typeface="Times New Roman"/>
                <a:ea typeface="Arial Unicode MS"/>
              </a:rPr>
              <a:t>‹N›</a:t>
            </a:fld>
            <a:endParaRPr lang="it-IT" sz="96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grpSp>
        <p:nvGrpSpPr>
          <p:cNvPr id="147" name="Google Shape;128;p3"/>
          <p:cNvGrpSpPr/>
          <p:nvPr/>
        </p:nvGrpSpPr>
        <p:grpSpPr>
          <a:xfrm>
            <a:off x="7088760" y="-57960"/>
            <a:ext cx="1400400" cy="5258880"/>
            <a:chOff x="7088760" y="-57960"/>
            <a:chExt cx="1400400" cy="5258880"/>
          </a:xfrm>
        </p:grpSpPr>
        <p:sp>
          <p:nvSpPr>
            <p:cNvPr id="148" name="Google Shape;129;p3"/>
            <p:cNvSpPr/>
            <p:nvPr/>
          </p:nvSpPr>
          <p:spPr>
            <a:xfrm>
              <a:off x="7525800" y="-51120"/>
              <a:ext cx="733680" cy="1182960"/>
            </a:xfrm>
            <a:custGeom>
              <a:avLst/>
              <a:gdLst>
                <a:gd name="textAreaLeft" fmla="*/ 0 w 733680"/>
                <a:gd name="textAreaRight" fmla="*/ 734400 w 733680"/>
                <a:gd name="textAreaTop" fmla="*/ 0 h 1182960"/>
                <a:gd name="textAreaBottom" fmla="*/ 1183680 h 1182960"/>
              </a:gdLst>
              <a:ahLst/>
              <a:cxnLst/>
              <a:rect l="textAreaLeft" t="textAreaTop" r="textAreaRight" b="textAreaBottom"/>
              <a:pathLst>
                <a:path w="29252" h="47155">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149" name="Google Shape;130;p3"/>
            <p:cNvGrpSpPr/>
            <p:nvPr/>
          </p:nvGrpSpPr>
          <p:grpSpPr>
            <a:xfrm>
              <a:off x="7088760" y="1042200"/>
              <a:ext cx="928080" cy="1375920"/>
              <a:chOff x="7088760" y="1042200"/>
              <a:chExt cx="928080" cy="1375920"/>
            </a:xfrm>
          </p:grpSpPr>
          <p:sp>
            <p:nvSpPr>
              <p:cNvPr id="150" name="Google Shape;131;p3"/>
              <p:cNvSpPr/>
              <p:nvPr/>
            </p:nvSpPr>
            <p:spPr>
              <a:xfrm>
                <a:off x="7150680" y="1042200"/>
                <a:ext cx="821880" cy="1283760"/>
              </a:xfrm>
              <a:custGeom>
                <a:avLst/>
                <a:gdLst>
                  <a:gd name="textAreaLeft" fmla="*/ 0 w 821880"/>
                  <a:gd name="textAreaRight" fmla="*/ 822600 w 821880"/>
                  <a:gd name="textAreaTop" fmla="*/ 0 h 1283760"/>
                  <a:gd name="textAreaBottom" fmla="*/ 1284480 h 1283760"/>
                </a:gdLst>
                <a:ahLst/>
                <a:cxnLst/>
                <a:rect l="textAreaLeft" t="textAreaTop" r="textAreaRight" b="textAreaBottom"/>
                <a:pathLst>
                  <a:path w="32776" h="51172">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51" name="Google Shape;132;p3"/>
              <p:cNvSpPr/>
              <p:nvPr/>
            </p:nvSpPr>
            <p:spPr>
              <a:xfrm>
                <a:off x="7736400" y="2268360"/>
                <a:ext cx="57600" cy="59400"/>
              </a:xfrm>
              <a:custGeom>
                <a:avLst/>
                <a:gdLst>
                  <a:gd name="textAreaLeft" fmla="*/ 0 w 57600"/>
                  <a:gd name="textAreaRight" fmla="*/ 58320 w 57600"/>
                  <a:gd name="textAreaTop" fmla="*/ 0 h 59400"/>
                  <a:gd name="textAreaBottom" fmla="*/ 60120 h 59400"/>
                </a:gdLst>
                <a:ahLst/>
                <a:cxnLst/>
                <a:rect l="textAreaLeft" t="textAreaTop" r="textAreaRight" b="textAreaBottom"/>
                <a:pathLst>
                  <a:path w="2326" h="2398">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29880" rIns="90000" bIns="298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52" name="Google Shape;133;p3"/>
              <p:cNvSpPr/>
              <p:nvPr/>
            </p:nvSpPr>
            <p:spPr>
              <a:xfrm>
                <a:off x="7743240" y="2344320"/>
                <a:ext cx="75240" cy="73800"/>
              </a:xfrm>
              <a:custGeom>
                <a:avLst/>
                <a:gdLst>
                  <a:gd name="textAreaLeft" fmla="*/ 0 w 75240"/>
                  <a:gd name="textAreaRight" fmla="*/ 75960 w 75240"/>
                  <a:gd name="textAreaTop" fmla="*/ 0 h 73800"/>
                  <a:gd name="textAreaBottom" fmla="*/ 74520 h 73800"/>
                </a:gdLst>
                <a:ahLst/>
                <a:cxnLst/>
                <a:rect l="textAreaLeft" t="textAreaTop" r="textAreaRight" b="textAreaBottom"/>
                <a:pathLst>
                  <a:path w="3032" h="2962">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37080" rIns="90000" bIns="370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53" name="Google Shape;134;p3"/>
              <p:cNvSpPr/>
              <p:nvPr/>
            </p:nvSpPr>
            <p:spPr>
              <a:xfrm>
                <a:off x="7831800" y="2333880"/>
                <a:ext cx="64800" cy="68400"/>
              </a:xfrm>
              <a:custGeom>
                <a:avLst/>
                <a:gdLst>
                  <a:gd name="textAreaLeft" fmla="*/ 0 w 64800"/>
                  <a:gd name="textAreaRight" fmla="*/ 65520 w 64800"/>
                  <a:gd name="textAreaTop" fmla="*/ 0 h 68400"/>
                  <a:gd name="textAreaBottom" fmla="*/ 69120 h 68400"/>
                </a:gdLst>
                <a:ahLst/>
                <a:cxnLst/>
                <a:rect l="textAreaLeft" t="textAreaTop" r="textAreaRight" b="textAreaBottom"/>
                <a:pathLst>
                  <a:path w="2608" h="275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34560" rIns="90000" bIns="345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54" name="Google Shape;135;p3"/>
              <p:cNvSpPr/>
              <p:nvPr/>
            </p:nvSpPr>
            <p:spPr>
              <a:xfrm>
                <a:off x="7863840" y="2257560"/>
                <a:ext cx="66600" cy="68400"/>
              </a:xfrm>
              <a:custGeom>
                <a:avLst/>
                <a:gdLst>
                  <a:gd name="textAreaLeft" fmla="*/ 0 w 66600"/>
                  <a:gd name="textAreaRight" fmla="*/ 67320 w 66600"/>
                  <a:gd name="textAreaTop" fmla="*/ 0 h 68400"/>
                  <a:gd name="textAreaBottom" fmla="*/ 69120 h 68400"/>
                </a:gdLst>
                <a:ahLst/>
                <a:cxnLst/>
                <a:rect l="textAreaLeft" t="textAreaTop" r="textAreaRight" b="textAreaBottom"/>
                <a:pathLst>
                  <a:path w="2680" h="2749">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34560" rIns="90000" bIns="345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55" name="Google Shape;136;p3"/>
              <p:cNvSpPr/>
              <p:nvPr/>
            </p:nvSpPr>
            <p:spPr>
              <a:xfrm>
                <a:off x="7856640" y="2167560"/>
                <a:ext cx="55800" cy="61200"/>
              </a:xfrm>
              <a:custGeom>
                <a:avLst/>
                <a:gdLst>
                  <a:gd name="textAreaLeft" fmla="*/ 0 w 55800"/>
                  <a:gd name="textAreaRight" fmla="*/ 56520 w 55800"/>
                  <a:gd name="textAreaTop" fmla="*/ 0 h 61200"/>
                  <a:gd name="textAreaBottom" fmla="*/ 61920 h 61200"/>
                </a:gdLst>
                <a:ahLst/>
                <a:cxnLst/>
                <a:rect l="textAreaLeft" t="textAreaTop" r="textAreaRight" b="textAreaBottom"/>
                <a:pathLst>
                  <a:path w="2257" h="2468">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30960" rIns="90000" bIns="30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56" name="Google Shape;137;p3"/>
              <p:cNvSpPr/>
              <p:nvPr/>
            </p:nvSpPr>
            <p:spPr>
              <a:xfrm>
                <a:off x="7653240" y="2148120"/>
                <a:ext cx="45360" cy="47160"/>
              </a:xfrm>
              <a:custGeom>
                <a:avLst/>
                <a:gdLst>
                  <a:gd name="textAreaLeft" fmla="*/ 0 w 45360"/>
                  <a:gd name="textAreaRight" fmla="*/ 46080 w 45360"/>
                  <a:gd name="textAreaTop" fmla="*/ 0 h 47160"/>
                  <a:gd name="textAreaBottom" fmla="*/ 47880 h 47160"/>
                </a:gdLst>
                <a:ahLst/>
                <a:cxnLst/>
                <a:rect l="textAreaLeft" t="textAreaTop" r="textAreaRight" b="textAreaBottom"/>
                <a:pathLst>
                  <a:path w="1833" h="1905">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23760" rIns="90000" bIns="237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57" name="Google Shape;138;p3"/>
              <p:cNvSpPr/>
              <p:nvPr/>
            </p:nvSpPr>
            <p:spPr>
              <a:xfrm>
                <a:off x="7814160" y="1771200"/>
                <a:ext cx="72000" cy="61200"/>
              </a:xfrm>
              <a:custGeom>
                <a:avLst/>
                <a:gdLst>
                  <a:gd name="textAreaLeft" fmla="*/ 0 w 72000"/>
                  <a:gd name="textAreaRight" fmla="*/ 72720 w 72000"/>
                  <a:gd name="textAreaTop" fmla="*/ 0 h 61200"/>
                  <a:gd name="textAreaBottom" fmla="*/ 61920 h 61200"/>
                </a:gdLst>
                <a:ahLst/>
                <a:cxnLst/>
                <a:rect l="textAreaLeft" t="textAreaTop" r="textAreaRight" b="textAreaBottom"/>
                <a:pathLst>
                  <a:path w="2891" h="2468">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30960" rIns="90000" bIns="30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58" name="Google Shape;139;p3"/>
              <p:cNvSpPr/>
              <p:nvPr/>
            </p:nvSpPr>
            <p:spPr>
              <a:xfrm>
                <a:off x="7953840" y="1674000"/>
                <a:ext cx="63000" cy="66600"/>
              </a:xfrm>
              <a:custGeom>
                <a:avLst/>
                <a:gdLst>
                  <a:gd name="textAreaLeft" fmla="*/ 0 w 63000"/>
                  <a:gd name="textAreaRight" fmla="*/ 63720 w 63000"/>
                  <a:gd name="textAreaTop" fmla="*/ 0 h 66600"/>
                  <a:gd name="textAreaBottom" fmla="*/ 67320 h 66600"/>
                </a:gdLst>
                <a:ahLst/>
                <a:cxnLst/>
                <a:rect l="textAreaLeft" t="textAreaTop" r="textAreaRight" b="textAreaBottom"/>
                <a:pathLst>
                  <a:path w="2538" h="2679">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33480" rIns="90000" bIns="334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59" name="Google Shape;140;p3"/>
              <p:cNvSpPr/>
              <p:nvPr/>
            </p:nvSpPr>
            <p:spPr>
              <a:xfrm>
                <a:off x="7922160" y="1643760"/>
                <a:ext cx="50760" cy="41760"/>
              </a:xfrm>
              <a:custGeom>
                <a:avLst/>
                <a:gdLst>
                  <a:gd name="textAreaLeft" fmla="*/ 0 w 50760"/>
                  <a:gd name="textAreaRight" fmla="*/ 51480 w 50760"/>
                  <a:gd name="textAreaTop" fmla="*/ 0 h 41760"/>
                  <a:gd name="textAreaBottom" fmla="*/ 42480 h 41760"/>
                </a:gdLst>
                <a:ahLst/>
                <a:cxnLst/>
                <a:rect l="textAreaLeft" t="textAreaTop" r="textAreaRight" b="textAreaBottom"/>
                <a:pathLst>
                  <a:path w="2045" h="1693">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21240" rIns="90000" bIns="212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60" name="Google Shape;141;p3"/>
              <p:cNvSpPr/>
              <p:nvPr/>
            </p:nvSpPr>
            <p:spPr>
              <a:xfrm>
                <a:off x="7331040" y="1879200"/>
                <a:ext cx="50760" cy="50760"/>
              </a:xfrm>
              <a:custGeom>
                <a:avLst/>
                <a:gdLst>
                  <a:gd name="textAreaLeft" fmla="*/ 0 w 50760"/>
                  <a:gd name="textAreaRight" fmla="*/ 51480 w 50760"/>
                  <a:gd name="textAreaTop" fmla="*/ 0 h 50760"/>
                  <a:gd name="textAreaBottom" fmla="*/ 51480 h 50760"/>
                </a:gdLst>
                <a:ahLst/>
                <a:cxnLst/>
                <a:rect l="textAreaLeft" t="textAreaTop" r="textAreaRight" b="textAreaBottom"/>
                <a:pathLst>
                  <a:path w="2045" h="2045">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25560" rIns="90000" bIns="255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61" name="Google Shape;142;p3"/>
              <p:cNvSpPr/>
              <p:nvPr/>
            </p:nvSpPr>
            <p:spPr>
              <a:xfrm>
                <a:off x="7389720" y="1863360"/>
                <a:ext cx="30960" cy="24120"/>
              </a:xfrm>
              <a:custGeom>
                <a:avLst/>
                <a:gdLst>
                  <a:gd name="textAreaLeft" fmla="*/ 0 w 30960"/>
                  <a:gd name="textAreaRight" fmla="*/ 31680 w 30960"/>
                  <a:gd name="textAreaTop" fmla="*/ 0 h 24120"/>
                  <a:gd name="textAreaBottom" fmla="*/ 24840 h 24120"/>
                </a:gdLst>
                <a:ahLst/>
                <a:cxnLst/>
                <a:rect l="textAreaLeft" t="textAreaTop" r="textAreaRight" b="textAreaBottom"/>
                <a:pathLst>
                  <a:path w="1269" h="987">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12240" rIns="90000" bIns="122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62" name="Google Shape;143;p3"/>
              <p:cNvSpPr/>
              <p:nvPr/>
            </p:nvSpPr>
            <p:spPr>
              <a:xfrm>
                <a:off x="7088760" y="1631520"/>
                <a:ext cx="54000" cy="54000"/>
              </a:xfrm>
              <a:custGeom>
                <a:avLst/>
                <a:gdLst>
                  <a:gd name="textAreaLeft" fmla="*/ 0 w 54000"/>
                  <a:gd name="textAreaRight" fmla="*/ 54720 w 54000"/>
                  <a:gd name="textAreaTop" fmla="*/ 0 h 54000"/>
                  <a:gd name="textAreaBottom" fmla="*/ 54720 h 54000"/>
                </a:gdLst>
                <a:ahLst/>
                <a:cxnLst/>
                <a:rect l="textAreaLeft" t="textAreaTop" r="textAreaRight" b="textAreaBottom"/>
                <a:pathLst>
                  <a:path w="2185" h="2186">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27360" rIns="90000" bIns="273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63" name="Google Shape;144;p3"/>
              <p:cNvSpPr/>
              <p:nvPr/>
            </p:nvSpPr>
            <p:spPr>
              <a:xfrm>
                <a:off x="7127640" y="1546560"/>
                <a:ext cx="75240" cy="70200"/>
              </a:xfrm>
              <a:custGeom>
                <a:avLst/>
                <a:gdLst>
                  <a:gd name="textAreaLeft" fmla="*/ 0 w 75240"/>
                  <a:gd name="textAreaRight" fmla="*/ 75960 w 75240"/>
                  <a:gd name="textAreaTop" fmla="*/ 0 h 70200"/>
                  <a:gd name="textAreaBottom" fmla="*/ 70920 h 70200"/>
                </a:gdLst>
                <a:ahLst/>
                <a:cxnLst/>
                <a:rect l="textAreaLeft" t="textAreaTop" r="textAreaRight" b="textAreaBottom"/>
                <a:pathLst>
                  <a:path w="3032" h="282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35280" rIns="90000" bIns="352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64" name="Google Shape;145;p3"/>
              <p:cNvSpPr/>
              <p:nvPr/>
            </p:nvSpPr>
            <p:spPr>
              <a:xfrm>
                <a:off x="7159680" y="1663200"/>
                <a:ext cx="39960" cy="38160"/>
              </a:xfrm>
              <a:custGeom>
                <a:avLst/>
                <a:gdLst>
                  <a:gd name="textAreaLeft" fmla="*/ 0 w 39960"/>
                  <a:gd name="textAreaRight" fmla="*/ 40680 w 39960"/>
                  <a:gd name="textAreaTop" fmla="*/ 0 h 38160"/>
                  <a:gd name="textAreaBottom" fmla="*/ 38880 h 38160"/>
                </a:gdLst>
                <a:ahLst/>
                <a:cxnLst/>
                <a:rect l="textAreaLeft" t="textAreaTop" r="textAreaRight" b="textAreaBottom"/>
                <a:pathLst>
                  <a:path w="1622" h="1551">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19440" rIns="90000" bIns="19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65" name="Google Shape;146;p3"/>
              <p:cNvSpPr/>
              <p:nvPr/>
            </p:nvSpPr>
            <p:spPr>
              <a:xfrm>
                <a:off x="7688520" y="1376640"/>
                <a:ext cx="57600" cy="59400"/>
              </a:xfrm>
              <a:custGeom>
                <a:avLst/>
                <a:gdLst>
                  <a:gd name="textAreaLeft" fmla="*/ 0 w 57600"/>
                  <a:gd name="textAreaRight" fmla="*/ 58320 w 57600"/>
                  <a:gd name="textAreaTop" fmla="*/ 0 h 59400"/>
                  <a:gd name="textAreaBottom" fmla="*/ 60120 h 59400"/>
                </a:gdLst>
                <a:ahLst/>
                <a:cxnLst/>
                <a:rect l="textAreaLeft" t="textAreaTop" r="textAreaRight" b="textAreaBottom"/>
                <a:pathLst>
                  <a:path w="2327" h="2398">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29880" rIns="90000" bIns="298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66" name="Google Shape;147;p3"/>
              <p:cNvSpPr/>
              <p:nvPr/>
            </p:nvSpPr>
            <p:spPr>
              <a:xfrm>
                <a:off x="7746840" y="1300680"/>
                <a:ext cx="52560" cy="52560"/>
              </a:xfrm>
              <a:custGeom>
                <a:avLst/>
                <a:gdLst>
                  <a:gd name="textAreaLeft" fmla="*/ 0 w 52560"/>
                  <a:gd name="textAreaRight" fmla="*/ 53280 w 52560"/>
                  <a:gd name="textAreaTop" fmla="*/ 0 h 52560"/>
                  <a:gd name="textAreaBottom" fmla="*/ 53280 h 52560"/>
                </a:gdLst>
                <a:ahLst/>
                <a:cxnLst/>
                <a:rect l="textAreaLeft" t="textAreaTop" r="textAreaRight" b="textAreaBottom"/>
                <a:pathLst>
                  <a:path w="2116" h="2116">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26640" rIns="90000" bIns="266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67" name="Google Shape;148;p3"/>
              <p:cNvSpPr/>
              <p:nvPr/>
            </p:nvSpPr>
            <p:spPr>
              <a:xfrm>
                <a:off x="7792920" y="1344960"/>
                <a:ext cx="34560" cy="39960"/>
              </a:xfrm>
              <a:custGeom>
                <a:avLst/>
                <a:gdLst>
                  <a:gd name="textAreaLeft" fmla="*/ 0 w 34560"/>
                  <a:gd name="textAreaRight" fmla="*/ 35280 w 34560"/>
                  <a:gd name="textAreaTop" fmla="*/ 0 h 39960"/>
                  <a:gd name="textAreaBottom" fmla="*/ 40680 h 39960"/>
                </a:gdLst>
                <a:ahLst/>
                <a:cxnLst/>
                <a:rect l="textAreaLeft" t="textAreaTop" r="textAreaRight" b="textAreaBottom"/>
                <a:pathLst>
                  <a:path w="1411" h="1622">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20160" rIns="90000" bIns="201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68" name="Google Shape;149;p3"/>
              <p:cNvSpPr/>
              <p:nvPr/>
            </p:nvSpPr>
            <p:spPr>
              <a:xfrm>
                <a:off x="7754040" y="1378440"/>
                <a:ext cx="50760" cy="45360"/>
              </a:xfrm>
              <a:custGeom>
                <a:avLst/>
                <a:gdLst>
                  <a:gd name="textAreaLeft" fmla="*/ 0 w 50760"/>
                  <a:gd name="textAreaRight" fmla="*/ 51480 w 50760"/>
                  <a:gd name="textAreaTop" fmla="*/ 0 h 45360"/>
                  <a:gd name="textAreaBottom" fmla="*/ 46080 h 45360"/>
                </a:gdLst>
                <a:ahLst/>
                <a:cxnLst/>
                <a:rect l="textAreaLeft" t="textAreaTop" r="textAreaRight" b="textAreaBottom"/>
                <a:pathLst>
                  <a:path w="2045" h="1833">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23040" rIns="90000" bIns="230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169" name="Google Shape;150;p3"/>
            <p:cNvSpPr/>
            <p:nvPr/>
          </p:nvSpPr>
          <p:spPr>
            <a:xfrm>
              <a:off x="7449840" y="2229480"/>
              <a:ext cx="653760" cy="1572120"/>
            </a:xfrm>
            <a:custGeom>
              <a:avLst/>
              <a:gdLst>
                <a:gd name="textAreaLeft" fmla="*/ 0 w 653760"/>
                <a:gd name="textAreaRight" fmla="*/ 654480 w 653760"/>
                <a:gd name="textAreaTop" fmla="*/ 0 h 1572120"/>
                <a:gd name="textAreaBottom" fmla="*/ 1572840 h 1572120"/>
              </a:gdLst>
              <a:ahLst/>
              <a:cxnLst/>
              <a:rect l="textAreaLeft" t="textAreaTop" r="textAreaRight" b="textAreaBottom"/>
              <a:pathLst>
                <a:path w="26080" h="62661">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170" name="Google Shape;151;p3"/>
            <p:cNvGrpSpPr/>
            <p:nvPr/>
          </p:nvGrpSpPr>
          <p:grpSpPr>
            <a:xfrm>
              <a:off x="7856640" y="1058040"/>
              <a:ext cx="217080" cy="270000"/>
              <a:chOff x="7856640" y="1058040"/>
              <a:chExt cx="217080" cy="270000"/>
            </a:xfrm>
          </p:grpSpPr>
          <p:sp>
            <p:nvSpPr>
              <p:cNvPr id="171" name="Google Shape;152;p3"/>
              <p:cNvSpPr/>
              <p:nvPr/>
            </p:nvSpPr>
            <p:spPr>
              <a:xfrm>
                <a:off x="7856640" y="1058040"/>
                <a:ext cx="217080" cy="270000"/>
              </a:xfrm>
              <a:custGeom>
                <a:avLst/>
                <a:gdLst>
                  <a:gd name="textAreaLeft" fmla="*/ 0 w 217080"/>
                  <a:gd name="textAreaRight" fmla="*/ 217800 w 217080"/>
                  <a:gd name="textAreaTop" fmla="*/ 0 h 270000"/>
                  <a:gd name="textAreaBottom" fmla="*/ 270720 h 270000"/>
                </a:gdLst>
                <a:ahLst/>
                <a:cxnLst/>
                <a:rect l="textAreaLeft" t="textAreaTop" r="textAreaRight" b="textAreaBottom"/>
                <a:pathLst>
                  <a:path w="8671" h="10785">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72" name="Google Shape;153;p3"/>
              <p:cNvSpPr/>
              <p:nvPr/>
            </p:nvSpPr>
            <p:spPr>
              <a:xfrm>
                <a:off x="7856640" y="1058040"/>
                <a:ext cx="217080" cy="270000"/>
              </a:xfrm>
              <a:custGeom>
                <a:avLst/>
                <a:gdLst>
                  <a:gd name="textAreaLeft" fmla="*/ 0 w 217080"/>
                  <a:gd name="textAreaRight" fmla="*/ 217800 w 217080"/>
                  <a:gd name="textAreaTop" fmla="*/ 0 h 270000"/>
                  <a:gd name="textAreaBottom" fmla="*/ 270720 h 270000"/>
                </a:gdLst>
                <a:ahLst/>
                <a:cxnLst/>
                <a:rect l="textAreaLeft" t="textAreaTop" r="textAreaRight" b="textAreaBottom"/>
                <a:pathLst>
                  <a:path w="8671" h="10785" fill="none">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73" name="Google Shape;154;p3"/>
              <p:cNvSpPr/>
              <p:nvPr/>
            </p:nvSpPr>
            <p:spPr>
              <a:xfrm>
                <a:off x="7920360" y="1221120"/>
                <a:ext cx="30960" cy="75240"/>
              </a:xfrm>
              <a:custGeom>
                <a:avLst/>
                <a:gdLst>
                  <a:gd name="textAreaLeft" fmla="*/ 0 w 30960"/>
                  <a:gd name="textAreaRight" fmla="*/ 31680 w 30960"/>
                  <a:gd name="textAreaTop" fmla="*/ 0 h 75240"/>
                  <a:gd name="textAreaBottom" fmla="*/ 75960 h 75240"/>
                </a:gdLst>
                <a:ahLst/>
                <a:cxnLst/>
                <a:rect l="textAreaLeft" t="textAreaTop" r="textAreaRight" b="textAreaBottom"/>
                <a:pathLst>
                  <a:path w="1269" h="3032" fill="none">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74" name="Google Shape;155;p3"/>
              <p:cNvSpPr/>
              <p:nvPr/>
            </p:nvSpPr>
            <p:spPr>
              <a:xfrm>
                <a:off x="7934400" y="1113120"/>
                <a:ext cx="22320" cy="64800"/>
              </a:xfrm>
              <a:custGeom>
                <a:avLst/>
                <a:gdLst>
                  <a:gd name="textAreaLeft" fmla="*/ 0 w 22320"/>
                  <a:gd name="textAreaRight" fmla="*/ 23040 w 22320"/>
                  <a:gd name="textAreaTop" fmla="*/ 0 h 64800"/>
                  <a:gd name="textAreaBottom" fmla="*/ 65520 h 64800"/>
                </a:gdLst>
                <a:ahLst/>
                <a:cxnLst/>
                <a:rect l="textAreaLeft" t="textAreaTop" r="textAreaRight" b="textAreaBottom"/>
                <a:pathLst>
                  <a:path w="917" h="2609" fill="none">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32760" rIns="90000" bIns="327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75" name="Google Shape;156;p3"/>
              <p:cNvSpPr/>
              <p:nvPr/>
            </p:nvSpPr>
            <p:spPr>
              <a:xfrm>
                <a:off x="7879680" y="1171440"/>
                <a:ext cx="55800" cy="29520"/>
              </a:xfrm>
              <a:custGeom>
                <a:avLst/>
                <a:gdLst>
                  <a:gd name="textAreaLeft" fmla="*/ 0 w 55800"/>
                  <a:gd name="textAreaRight" fmla="*/ 56520 w 55800"/>
                  <a:gd name="textAreaTop" fmla="*/ 0 h 29520"/>
                  <a:gd name="textAreaBottom" fmla="*/ 30240 h 29520"/>
                </a:gdLst>
                <a:ahLst/>
                <a:cxnLst/>
                <a:rect l="textAreaLeft" t="textAreaTop" r="textAreaRight" b="textAreaBottom"/>
                <a:pathLst>
                  <a:path w="2256" h="1199" fill="none">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176" name="Google Shape;157;p3"/>
            <p:cNvSpPr/>
            <p:nvPr/>
          </p:nvSpPr>
          <p:spPr>
            <a:xfrm>
              <a:off x="7357680" y="2415240"/>
              <a:ext cx="237960" cy="314280"/>
            </a:xfrm>
            <a:custGeom>
              <a:avLst/>
              <a:gdLst>
                <a:gd name="textAreaLeft" fmla="*/ 0 w 237960"/>
                <a:gd name="textAreaRight" fmla="*/ 238680 w 237960"/>
                <a:gd name="textAreaTop" fmla="*/ 0 h 314280"/>
                <a:gd name="textAreaBottom" fmla="*/ 315000 h 314280"/>
              </a:gdLst>
              <a:ahLst/>
              <a:cxnLst/>
              <a:rect l="textAreaLeft" t="textAreaTop" r="textAreaRight" b="textAreaBottom"/>
              <a:pathLst>
                <a:path w="9516" h="12547">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77" name="Google Shape;158;p3"/>
            <p:cNvSpPr/>
            <p:nvPr/>
          </p:nvSpPr>
          <p:spPr>
            <a:xfrm>
              <a:off x="7194960" y="813960"/>
              <a:ext cx="245160" cy="345960"/>
            </a:xfrm>
            <a:custGeom>
              <a:avLst/>
              <a:gdLst>
                <a:gd name="textAreaLeft" fmla="*/ 0 w 245160"/>
                <a:gd name="textAreaRight" fmla="*/ 245880 w 245160"/>
                <a:gd name="textAreaTop" fmla="*/ 0 h 345960"/>
                <a:gd name="textAreaBottom" fmla="*/ 346680 h 345960"/>
              </a:gdLst>
              <a:ahLst/>
              <a:cxnLst/>
              <a:rect l="textAreaLeft" t="textAreaTop" r="textAreaRight" b="textAreaBottom"/>
              <a:pathLst>
                <a:path w="9798" h="13816">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78" name="Google Shape;159;p3"/>
            <p:cNvSpPr/>
            <p:nvPr/>
          </p:nvSpPr>
          <p:spPr>
            <a:xfrm>
              <a:off x="8024760" y="1847160"/>
              <a:ext cx="261000" cy="227520"/>
            </a:xfrm>
            <a:custGeom>
              <a:avLst/>
              <a:gdLst>
                <a:gd name="textAreaLeft" fmla="*/ 0 w 261000"/>
                <a:gd name="textAreaRight" fmla="*/ 261720 w 261000"/>
                <a:gd name="textAreaTop" fmla="*/ 0 h 227520"/>
                <a:gd name="textAreaBottom" fmla="*/ 228240 h 227520"/>
              </a:gdLst>
              <a:ahLst/>
              <a:cxnLst/>
              <a:rect l="textAreaLeft" t="textAreaTop" r="textAreaRight" b="textAreaBottom"/>
              <a:pathLst>
                <a:path w="10433" h="9094">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79" name="Google Shape;160;p3"/>
            <p:cNvSpPr/>
            <p:nvPr/>
          </p:nvSpPr>
          <p:spPr>
            <a:xfrm>
              <a:off x="7405560" y="-57960"/>
              <a:ext cx="246960" cy="246960"/>
            </a:xfrm>
            <a:custGeom>
              <a:avLst/>
              <a:gdLst>
                <a:gd name="textAreaLeft" fmla="*/ 0 w 246960"/>
                <a:gd name="textAreaRight" fmla="*/ 247680 w 246960"/>
                <a:gd name="textAreaTop" fmla="*/ 0 h 246960"/>
                <a:gd name="textAreaBottom" fmla="*/ 247680 h 246960"/>
              </a:gdLst>
              <a:ahLst/>
              <a:cxnLst/>
              <a:rect l="textAreaLeft" t="textAreaTop" r="textAreaRight" b="textAreaBottom"/>
              <a:pathLst>
                <a:path w="9869" h="9868">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180" name="Google Shape;161;p3"/>
            <p:cNvGrpSpPr/>
            <p:nvPr/>
          </p:nvGrpSpPr>
          <p:grpSpPr>
            <a:xfrm>
              <a:off x="8137800" y="2615040"/>
              <a:ext cx="206280" cy="245520"/>
              <a:chOff x="8137800" y="2615040"/>
              <a:chExt cx="206280" cy="245520"/>
            </a:xfrm>
          </p:grpSpPr>
          <p:sp>
            <p:nvSpPr>
              <p:cNvPr id="181" name="Google Shape;162;p3"/>
              <p:cNvSpPr/>
              <p:nvPr/>
            </p:nvSpPr>
            <p:spPr>
              <a:xfrm>
                <a:off x="8137800" y="2746080"/>
                <a:ext cx="50760" cy="114480"/>
              </a:xfrm>
              <a:custGeom>
                <a:avLst/>
                <a:gdLst>
                  <a:gd name="textAreaLeft" fmla="*/ 0 w 50760"/>
                  <a:gd name="textAreaRight" fmla="*/ 51480 w 50760"/>
                  <a:gd name="textAreaTop" fmla="*/ 0 h 114480"/>
                  <a:gd name="textAreaBottom" fmla="*/ 115200 h 114480"/>
                </a:gdLst>
                <a:ahLst/>
                <a:cxnLst/>
                <a:rect l="textAreaLeft" t="textAreaTop" r="textAreaRight" b="textAreaBottom"/>
                <a:pathLst>
                  <a:path w="2045" h="4583">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57600" rIns="90000" bIns="576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82" name="Google Shape;163;p3"/>
              <p:cNvSpPr/>
              <p:nvPr/>
            </p:nvSpPr>
            <p:spPr>
              <a:xfrm>
                <a:off x="8150400" y="2615040"/>
                <a:ext cx="87840" cy="103680"/>
              </a:xfrm>
              <a:custGeom>
                <a:avLst/>
                <a:gdLst>
                  <a:gd name="textAreaLeft" fmla="*/ 0 w 87840"/>
                  <a:gd name="textAreaRight" fmla="*/ 88560 w 87840"/>
                  <a:gd name="textAreaTop" fmla="*/ 0 h 103680"/>
                  <a:gd name="textAreaBottom" fmla="*/ 104400 h 103680"/>
                </a:gdLst>
                <a:ahLst/>
                <a:cxnLst/>
                <a:rect l="textAreaLeft" t="textAreaTop" r="textAreaRight" b="textAreaBottom"/>
                <a:pathLst>
                  <a:path w="3525" h="416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52200" rIns="90000" bIns="522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83" name="Google Shape;164;p3"/>
              <p:cNvSpPr/>
              <p:nvPr/>
            </p:nvSpPr>
            <p:spPr>
              <a:xfrm>
                <a:off x="8197920" y="2738880"/>
                <a:ext cx="146160" cy="103680"/>
              </a:xfrm>
              <a:custGeom>
                <a:avLst/>
                <a:gdLst>
                  <a:gd name="textAreaLeft" fmla="*/ 0 w 146160"/>
                  <a:gd name="textAreaRight" fmla="*/ 146880 w 146160"/>
                  <a:gd name="textAreaTop" fmla="*/ 0 h 103680"/>
                  <a:gd name="textAreaBottom" fmla="*/ 104400 h 103680"/>
                </a:gdLst>
                <a:ahLst/>
                <a:cxnLst/>
                <a:rect l="textAreaLeft" t="textAreaTop" r="textAreaRight" b="textAreaBottom"/>
                <a:pathLst>
                  <a:path w="5851" h="416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52200" rIns="90000" bIns="5220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184" name="Google Shape;165;p3"/>
            <p:cNvGrpSpPr/>
            <p:nvPr/>
          </p:nvGrpSpPr>
          <p:grpSpPr>
            <a:xfrm>
              <a:off x="8197920" y="479880"/>
              <a:ext cx="291240" cy="361800"/>
              <a:chOff x="8197920" y="479880"/>
              <a:chExt cx="291240" cy="361800"/>
            </a:xfrm>
          </p:grpSpPr>
          <p:sp>
            <p:nvSpPr>
              <p:cNvPr id="185" name="Google Shape;166;p3"/>
              <p:cNvSpPr/>
              <p:nvPr/>
            </p:nvSpPr>
            <p:spPr>
              <a:xfrm>
                <a:off x="8212320" y="479880"/>
                <a:ext cx="55800" cy="135360"/>
              </a:xfrm>
              <a:custGeom>
                <a:avLst/>
                <a:gdLst>
                  <a:gd name="textAreaLeft" fmla="*/ 0 w 55800"/>
                  <a:gd name="textAreaRight" fmla="*/ 56520 w 55800"/>
                  <a:gd name="textAreaTop" fmla="*/ 0 h 135360"/>
                  <a:gd name="textAreaBottom" fmla="*/ 136080 h 135360"/>
                </a:gdLst>
                <a:ahLst/>
                <a:cxnLst/>
                <a:rect l="textAreaLeft" t="textAreaTop" r="textAreaRight" b="textAreaBottom"/>
                <a:pathLst>
                  <a:path w="2256" h="5428">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68040" rIns="90000" bIns="680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86" name="Google Shape;167;p3"/>
              <p:cNvSpPr/>
              <p:nvPr/>
            </p:nvSpPr>
            <p:spPr>
              <a:xfrm>
                <a:off x="8272440" y="564480"/>
                <a:ext cx="216720" cy="109080"/>
              </a:xfrm>
              <a:custGeom>
                <a:avLst/>
                <a:gdLst>
                  <a:gd name="textAreaLeft" fmla="*/ 0 w 216720"/>
                  <a:gd name="textAreaRight" fmla="*/ 217440 w 216720"/>
                  <a:gd name="textAreaTop" fmla="*/ 0 h 109080"/>
                  <a:gd name="textAreaBottom" fmla="*/ 109800 h 109080"/>
                </a:gdLst>
                <a:ahLst/>
                <a:cxnLst/>
                <a:rect l="textAreaLeft" t="textAreaTop" r="textAreaRight" b="textAreaBottom"/>
                <a:pathLst>
                  <a:path w="8670" h="4371">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54720" rIns="90000" bIns="547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87" name="Google Shape;168;p3"/>
              <p:cNvSpPr/>
              <p:nvPr/>
            </p:nvSpPr>
            <p:spPr>
              <a:xfrm>
                <a:off x="8197920" y="711360"/>
                <a:ext cx="68400" cy="130320"/>
              </a:xfrm>
              <a:custGeom>
                <a:avLst/>
                <a:gdLst>
                  <a:gd name="textAreaLeft" fmla="*/ 0 w 68400"/>
                  <a:gd name="textAreaRight" fmla="*/ 69120 w 68400"/>
                  <a:gd name="textAreaTop" fmla="*/ 0 h 130320"/>
                  <a:gd name="textAreaBottom" fmla="*/ 131040 h 130320"/>
                </a:gdLst>
                <a:ahLst/>
                <a:cxnLst/>
                <a:rect l="textAreaLeft" t="textAreaTop" r="textAreaRight" b="textAreaBottom"/>
                <a:pathLst>
                  <a:path w="2750" h="5217">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188" name="Google Shape;169;p3"/>
            <p:cNvGrpSpPr/>
            <p:nvPr/>
          </p:nvGrpSpPr>
          <p:grpSpPr>
            <a:xfrm>
              <a:off x="7230240" y="2032920"/>
              <a:ext cx="150120" cy="300240"/>
              <a:chOff x="7230240" y="2032920"/>
              <a:chExt cx="150120" cy="300240"/>
            </a:xfrm>
          </p:grpSpPr>
          <p:sp>
            <p:nvSpPr>
              <p:cNvPr id="189" name="Google Shape;170;p3"/>
              <p:cNvSpPr/>
              <p:nvPr/>
            </p:nvSpPr>
            <p:spPr>
              <a:xfrm>
                <a:off x="7267680" y="2188800"/>
                <a:ext cx="112680" cy="144360"/>
              </a:xfrm>
              <a:custGeom>
                <a:avLst/>
                <a:gdLst>
                  <a:gd name="textAreaLeft" fmla="*/ 0 w 112680"/>
                  <a:gd name="textAreaRight" fmla="*/ 113400 w 112680"/>
                  <a:gd name="textAreaTop" fmla="*/ 0 h 144360"/>
                  <a:gd name="textAreaBottom" fmla="*/ 145080 h 144360"/>
                </a:gdLst>
                <a:ahLst/>
                <a:cxnLst/>
                <a:rect l="textAreaLeft" t="textAreaTop" r="textAreaRight" b="textAreaBottom"/>
                <a:pathLst>
                  <a:path w="4512" h="578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72360" rIns="90000" bIns="723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90" name="Google Shape;171;p3"/>
              <p:cNvSpPr/>
              <p:nvPr/>
            </p:nvSpPr>
            <p:spPr>
              <a:xfrm>
                <a:off x="7230240" y="2032920"/>
                <a:ext cx="100080" cy="130320"/>
              </a:xfrm>
              <a:custGeom>
                <a:avLst/>
                <a:gdLst>
                  <a:gd name="textAreaLeft" fmla="*/ 0 w 100080"/>
                  <a:gd name="textAreaRight" fmla="*/ 100800 w 100080"/>
                  <a:gd name="textAreaTop" fmla="*/ 0 h 130320"/>
                  <a:gd name="textAreaBottom" fmla="*/ 131040 h 130320"/>
                </a:gdLst>
                <a:ahLst/>
                <a:cxnLst/>
                <a:rect l="textAreaLeft" t="textAreaTop" r="textAreaRight" b="textAreaBottom"/>
                <a:pathLst>
                  <a:path w="4019" h="5217">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191" name="Google Shape;172;p3"/>
            <p:cNvGrpSpPr/>
            <p:nvPr/>
          </p:nvGrpSpPr>
          <p:grpSpPr>
            <a:xfrm>
              <a:off x="7465680" y="3704760"/>
              <a:ext cx="768960" cy="1456920"/>
              <a:chOff x="7465680" y="3704760"/>
              <a:chExt cx="768960" cy="1456920"/>
            </a:xfrm>
          </p:grpSpPr>
          <p:sp>
            <p:nvSpPr>
              <p:cNvPr id="192" name="Google Shape;173;p3"/>
              <p:cNvSpPr/>
              <p:nvPr/>
            </p:nvSpPr>
            <p:spPr>
              <a:xfrm>
                <a:off x="7485120" y="3704760"/>
                <a:ext cx="749520" cy="1456920"/>
              </a:xfrm>
              <a:custGeom>
                <a:avLst/>
                <a:gdLst>
                  <a:gd name="textAreaLeft" fmla="*/ 0 w 749520"/>
                  <a:gd name="textAreaRight" fmla="*/ 750240 w 749520"/>
                  <a:gd name="textAreaTop" fmla="*/ 0 h 1456920"/>
                  <a:gd name="textAreaBottom" fmla="*/ 1457640 h 1456920"/>
                </a:gdLst>
                <a:ahLst/>
                <a:cxnLst/>
                <a:rect l="textAreaLeft" t="textAreaTop" r="textAreaRight" b="textAreaBottom"/>
                <a:pathLst>
                  <a:path w="29886" h="5808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93" name="Google Shape;174;p3"/>
              <p:cNvSpPr/>
              <p:nvPr/>
            </p:nvSpPr>
            <p:spPr>
              <a:xfrm>
                <a:off x="7479720" y="4078080"/>
                <a:ext cx="151560" cy="298440"/>
              </a:xfrm>
              <a:custGeom>
                <a:avLst/>
                <a:gdLst>
                  <a:gd name="textAreaLeft" fmla="*/ 0 w 151560"/>
                  <a:gd name="textAreaRight" fmla="*/ 152280 w 151560"/>
                  <a:gd name="textAreaTop" fmla="*/ 0 h 298440"/>
                  <a:gd name="textAreaBottom" fmla="*/ 299160 h 298440"/>
                </a:gdLst>
                <a:ahLst/>
                <a:cxnLst/>
                <a:rect l="textAreaLeft" t="textAreaTop" r="textAreaRight" b="textAreaBottom"/>
                <a:pathLst>
                  <a:path w="6063" h="1191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94" name="Google Shape;175;p3"/>
              <p:cNvSpPr/>
              <p:nvPr/>
            </p:nvSpPr>
            <p:spPr>
              <a:xfrm>
                <a:off x="7465680" y="4141800"/>
                <a:ext cx="82440" cy="112680"/>
              </a:xfrm>
              <a:custGeom>
                <a:avLst/>
                <a:gdLst>
                  <a:gd name="textAreaLeft" fmla="*/ 0 w 82440"/>
                  <a:gd name="textAreaRight" fmla="*/ 83160 w 82440"/>
                  <a:gd name="textAreaTop" fmla="*/ 0 h 112680"/>
                  <a:gd name="textAreaBottom" fmla="*/ 113400 h 112680"/>
                </a:gdLst>
                <a:ahLst/>
                <a:cxnLst/>
                <a:rect l="textAreaLeft" t="textAreaTop" r="textAreaRight" b="textAreaBottom"/>
                <a:pathLst>
                  <a:path w="3313" h="4512">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56520" rIns="90000" bIns="565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95" name="Google Shape;176;p3"/>
              <p:cNvSpPr/>
              <p:nvPr/>
            </p:nvSpPr>
            <p:spPr>
              <a:xfrm>
                <a:off x="7599960" y="4379040"/>
                <a:ext cx="89640" cy="84240"/>
              </a:xfrm>
              <a:custGeom>
                <a:avLst/>
                <a:gdLst>
                  <a:gd name="textAreaLeft" fmla="*/ 0 w 89640"/>
                  <a:gd name="textAreaRight" fmla="*/ 90360 w 89640"/>
                  <a:gd name="textAreaTop" fmla="*/ 0 h 84240"/>
                  <a:gd name="textAreaBottom" fmla="*/ 84960 h 84240"/>
                </a:gdLst>
                <a:ahLst/>
                <a:cxnLst/>
                <a:rect l="textAreaLeft" t="textAreaTop" r="textAreaRight" b="textAreaBottom"/>
                <a:pathLst>
                  <a:path w="3596" h="3385">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42480" rIns="90000" bIns="4248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196" name="Google Shape;177;p3"/>
            <p:cNvSpPr/>
            <p:nvPr/>
          </p:nvSpPr>
          <p:spPr>
            <a:xfrm>
              <a:off x="7934400" y="3676680"/>
              <a:ext cx="245160" cy="246960"/>
            </a:xfrm>
            <a:custGeom>
              <a:avLst/>
              <a:gdLst>
                <a:gd name="textAreaLeft" fmla="*/ 0 w 245160"/>
                <a:gd name="textAreaRight" fmla="*/ 245880 w 245160"/>
                <a:gd name="textAreaTop" fmla="*/ 0 h 246960"/>
                <a:gd name="textAreaBottom" fmla="*/ 247680 h 246960"/>
              </a:gdLst>
              <a:ahLst/>
              <a:cxnLst/>
              <a:rect l="textAreaLeft" t="textAreaTop" r="textAreaRight" b="textAreaBottom"/>
              <a:pathLst>
                <a:path w="9798" h="9869">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97" name="Google Shape;178;p3"/>
            <p:cNvSpPr/>
            <p:nvPr/>
          </p:nvSpPr>
          <p:spPr>
            <a:xfrm>
              <a:off x="7242840" y="3425400"/>
              <a:ext cx="220320" cy="342360"/>
            </a:xfrm>
            <a:custGeom>
              <a:avLst/>
              <a:gdLst>
                <a:gd name="textAreaLeft" fmla="*/ 0 w 220320"/>
                <a:gd name="textAreaRight" fmla="*/ 221040 w 220320"/>
                <a:gd name="textAreaTop" fmla="*/ 0 h 342360"/>
                <a:gd name="textAreaBottom" fmla="*/ 343080 h 342360"/>
              </a:gdLst>
              <a:ahLst/>
              <a:cxnLst/>
              <a:rect l="textAreaLeft" t="textAreaTop" r="textAreaRight" b="textAreaBottom"/>
              <a:pathLst>
                <a:path w="8811" h="13675">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198" name="Google Shape;179;p3"/>
            <p:cNvSpPr/>
            <p:nvPr/>
          </p:nvSpPr>
          <p:spPr>
            <a:xfrm>
              <a:off x="8291880" y="4612320"/>
              <a:ext cx="119520" cy="588600"/>
            </a:xfrm>
            <a:custGeom>
              <a:avLst/>
              <a:gdLst>
                <a:gd name="textAreaLeft" fmla="*/ 0 w 119520"/>
                <a:gd name="textAreaRight" fmla="*/ 120240 w 119520"/>
                <a:gd name="textAreaTop" fmla="*/ 0 h 588600"/>
                <a:gd name="textAreaBottom" fmla="*/ 589320 h 588600"/>
              </a:gdLst>
              <a:ahLst/>
              <a:cxnLst/>
              <a:rect l="textAreaLeft" t="textAreaTop" r="textAreaRight" b="textAreaBottom"/>
              <a:pathLst>
                <a:path w="4794" h="23472">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199" name="Google Shape;180;p3"/>
            <p:cNvGrpSpPr/>
            <p:nvPr/>
          </p:nvGrpSpPr>
          <p:grpSpPr>
            <a:xfrm>
              <a:off x="7488720" y="4759200"/>
              <a:ext cx="169200" cy="270000"/>
              <a:chOff x="7488720" y="4759200"/>
              <a:chExt cx="169200" cy="270000"/>
            </a:xfrm>
          </p:grpSpPr>
          <p:sp>
            <p:nvSpPr>
              <p:cNvPr id="200" name="Google Shape;181;p3"/>
              <p:cNvSpPr/>
              <p:nvPr/>
            </p:nvSpPr>
            <p:spPr>
              <a:xfrm>
                <a:off x="7488720" y="4828320"/>
                <a:ext cx="86040" cy="77040"/>
              </a:xfrm>
              <a:custGeom>
                <a:avLst/>
                <a:gdLst>
                  <a:gd name="textAreaLeft" fmla="*/ 0 w 86040"/>
                  <a:gd name="textAreaRight" fmla="*/ 86760 w 86040"/>
                  <a:gd name="textAreaTop" fmla="*/ 0 h 77040"/>
                  <a:gd name="textAreaBottom" fmla="*/ 77760 h 77040"/>
                </a:gdLst>
                <a:ahLst/>
                <a:cxnLst/>
                <a:rect l="textAreaLeft" t="textAreaTop" r="textAreaRight" b="textAreaBottom"/>
                <a:pathLst>
                  <a:path w="3454" h="3103">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38880" rIns="90000" bIns="388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01" name="Google Shape;182;p3"/>
              <p:cNvSpPr/>
              <p:nvPr/>
            </p:nvSpPr>
            <p:spPr>
              <a:xfrm>
                <a:off x="7580520" y="4881240"/>
                <a:ext cx="66600" cy="63000"/>
              </a:xfrm>
              <a:custGeom>
                <a:avLst/>
                <a:gdLst>
                  <a:gd name="textAreaLeft" fmla="*/ 0 w 66600"/>
                  <a:gd name="textAreaRight" fmla="*/ 67320 w 66600"/>
                  <a:gd name="textAreaTop" fmla="*/ 0 h 63000"/>
                  <a:gd name="textAreaBottom" fmla="*/ 63720 h 63000"/>
                </a:gdLst>
                <a:ahLst/>
                <a:cxnLst/>
                <a:rect l="textAreaLeft" t="textAreaTop" r="textAreaRight" b="textAreaBottom"/>
                <a:pathLst>
                  <a:path w="2679" h="2538">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31680" rIns="90000" bIns="316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02" name="Google Shape;183;p3"/>
              <p:cNvSpPr/>
              <p:nvPr/>
            </p:nvSpPr>
            <p:spPr>
              <a:xfrm>
                <a:off x="7516800" y="4944960"/>
                <a:ext cx="82440" cy="84240"/>
              </a:xfrm>
              <a:custGeom>
                <a:avLst/>
                <a:gdLst>
                  <a:gd name="textAreaLeft" fmla="*/ 0 w 82440"/>
                  <a:gd name="textAreaRight" fmla="*/ 83160 w 82440"/>
                  <a:gd name="textAreaTop" fmla="*/ 0 h 84240"/>
                  <a:gd name="textAreaBottom" fmla="*/ 84960 h 84240"/>
                </a:gdLst>
                <a:ahLst/>
                <a:cxnLst/>
                <a:rect l="textAreaLeft" t="textAreaTop" r="textAreaRight" b="textAreaBottom"/>
                <a:pathLst>
                  <a:path w="3313" h="3385">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42480" rIns="90000" bIns="424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03" name="Google Shape;184;p3"/>
              <p:cNvSpPr/>
              <p:nvPr/>
            </p:nvSpPr>
            <p:spPr>
              <a:xfrm>
                <a:off x="7619760" y="4759200"/>
                <a:ext cx="38160" cy="41760"/>
              </a:xfrm>
              <a:custGeom>
                <a:avLst/>
                <a:gdLst>
                  <a:gd name="textAreaLeft" fmla="*/ 0 w 38160"/>
                  <a:gd name="textAreaRight" fmla="*/ 38880 w 38160"/>
                  <a:gd name="textAreaTop" fmla="*/ 0 h 41760"/>
                  <a:gd name="textAreaBottom" fmla="*/ 42480 h 41760"/>
                </a:gdLst>
                <a:ahLst/>
                <a:cxnLst/>
                <a:rect l="textAreaLeft" t="textAreaTop" r="textAreaRight" b="textAreaBottom"/>
                <a:pathLst>
                  <a:path w="1551" h="1693">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21240" rIns="90000" bIns="212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grpSp>
        <p:nvGrpSpPr>
          <p:cNvPr id="204" name="Google Shape;187;p4"/>
          <p:cNvGrpSpPr/>
          <p:nvPr/>
        </p:nvGrpSpPr>
        <p:grpSpPr>
          <a:xfrm>
            <a:off x="803880" y="3161880"/>
            <a:ext cx="7511040" cy="1530360"/>
            <a:chOff x="803880" y="3161880"/>
            <a:chExt cx="7511040" cy="1530360"/>
          </a:xfrm>
        </p:grpSpPr>
        <p:sp>
          <p:nvSpPr>
            <p:cNvPr id="205" name="Google Shape;188;p4"/>
            <p:cNvSpPr/>
            <p:nvPr/>
          </p:nvSpPr>
          <p:spPr>
            <a:xfrm rot="5400000">
              <a:off x="2823480" y="2523600"/>
              <a:ext cx="1041840" cy="2504160"/>
            </a:xfrm>
            <a:custGeom>
              <a:avLst/>
              <a:gdLst>
                <a:gd name="textAreaLeft" fmla="*/ 0 w 1041840"/>
                <a:gd name="textAreaRight" fmla="*/ 1042560 w 1041840"/>
                <a:gd name="textAreaTop" fmla="*/ 0 h 2504160"/>
                <a:gd name="textAreaBottom" fmla="*/ 2504880 h 2504160"/>
              </a:gdLst>
              <a:ahLst/>
              <a:cxnLst/>
              <a:rect l="textAreaLeft" t="textAreaTop" r="textAreaRight" b="textAreaBottom"/>
              <a:pathLst>
                <a:path w="26080" h="62661">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06" name="Google Shape;189;p4"/>
            <p:cNvSpPr/>
            <p:nvPr/>
          </p:nvSpPr>
          <p:spPr>
            <a:xfrm rot="3021600">
              <a:off x="1433520" y="3420000"/>
              <a:ext cx="379800" cy="500760"/>
            </a:xfrm>
            <a:custGeom>
              <a:avLst/>
              <a:gdLst>
                <a:gd name="textAreaLeft" fmla="*/ 0 w 379800"/>
                <a:gd name="textAreaRight" fmla="*/ 380520 w 379800"/>
                <a:gd name="textAreaTop" fmla="*/ 0 h 500760"/>
                <a:gd name="textAreaBottom" fmla="*/ 501480 h 500760"/>
              </a:gdLst>
              <a:ahLst/>
              <a:cxnLst/>
              <a:rect l="textAreaLeft" t="textAreaTop" r="textAreaRight" b="textAreaBottom"/>
              <a:pathLst>
                <a:path w="9516" h="12547">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207" name="Google Shape;190;p4"/>
            <p:cNvGrpSpPr/>
            <p:nvPr/>
          </p:nvGrpSpPr>
          <p:grpSpPr>
            <a:xfrm>
              <a:off x="7125840" y="3705840"/>
              <a:ext cx="431280" cy="278280"/>
              <a:chOff x="7125840" y="3705840"/>
              <a:chExt cx="431280" cy="278280"/>
            </a:xfrm>
          </p:grpSpPr>
          <p:sp>
            <p:nvSpPr>
              <p:cNvPr id="208" name="Google Shape;191;p4"/>
              <p:cNvSpPr/>
              <p:nvPr/>
            </p:nvSpPr>
            <p:spPr>
              <a:xfrm rot="7357800">
                <a:off x="7170480" y="3724200"/>
                <a:ext cx="145800" cy="186840"/>
              </a:xfrm>
              <a:custGeom>
                <a:avLst/>
                <a:gdLst>
                  <a:gd name="textAreaLeft" fmla="*/ 0 w 145800"/>
                  <a:gd name="textAreaRight" fmla="*/ 146520 w 145800"/>
                  <a:gd name="textAreaTop" fmla="*/ 0 h 186840"/>
                  <a:gd name="textAreaBottom" fmla="*/ 187560 h 186840"/>
                </a:gdLst>
                <a:ahLst/>
                <a:cxnLst/>
                <a:rect l="textAreaLeft" t="textAreaTop" r="textAreaRight" b="textAreaBottom"/>
                <a:pathLst>
                  <a:path w="4512" h="578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09" name="Google Shape;192;p4"/>
              <p:cNvSpPr/>
              <p:nvPr/>
            </p:nvSpPr>
            <p:spPr>
              <a:xfrm rot="7357800">
                <a:off x="7386120" y="3799800"/>
                <a:ext cx="129600" cy="168480"/>
              </a:xfrm>
              <a:custGeom>
                <a:avLst/>
                <a:gdLst>
                  <a:gd name="textAreaLeft" fmla="*/ 0 w 129600"/>
                  <a:gd name="textAreaRight" fmla="*/ 130320 w 129600"/>
                  <a:gd name="textAreaTop" fmla="*/ 0 h 168480"/>
                  <a:gd name="textAreaBottom" fmla="*/ 169200 h 168480"/>
                </a:gdLst>
                <a:ahLst/>
                <a:cxnLst/>
                <a:rect l="textAreaLeft" t="textAreaTop" r="textAreaRight" b="textAreaBottom"/>
                <a:pathLst>
                  <a:path w="4019" h="5217">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w="0">
                <a:noFill/>
              </a:ln>
            </p:spPr>
            <p:style>
              <a:lnRef idx="0">
                <a:scrgbClr r="0" g="0" b="0"/>
              </a:lnRef>
              <a:fillRef idx="0">
                <a:scrgbClr r="0" g="0" b="0"/>
              </a:fillRef>
              <a:effectRef idx="0">
                <a:scrgbClr r="0" g="0" b="0"/>
              </a:effectRef>
              <a:fontRef idx="minor"/>
            </p:style>
            <p:txBody>
              <a:bodyPr lIns="90000" tIns="84600" rIns="90000" bIns="8460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210" name="Google Shape;193;p4"/>
            <p:cNvGrpSpPr/>
            <p:nvPr/>
          </p:nvGrpSpPr>
          <p:grpSpPr>
            <a:xfrm>
              <a:off x="4699800" y="3162240"/>
              <a:ext cx="2321280" cy="1225080"/>
              <a:chOff x="4699800" y="3162240"/>
              <a:chExt cx="2321280" cy="1225080"/>
            </a:xfrm>
          </p:grpSpPr>
          <p:sp>
            <p:nvSpPr>
              <p:cNvPr id="211" name="Google Shape;194;p4"/>
              <p:cNvSpPr/>
              <p:nvPr/>
            </p:nvSpPr>
            <p:spPr>
              <a:xfrm rot="16200000">
                <a:off x="5263200" y="2598480"/>
                <a:ext cx="1194120" cy="2321280"/>
              </a:xfrm>
              <a:custGeom>
                <a:avLst/>
                <a:gdLst>
                  <a:gd name="textAreaLeft" fmla="*/ 0 w 1194120"/>
                  <a:gd name="textAreaRight" fmla="*/ 1194840 w 1194120"/>
                  <a:gd name="textAreaTop" fmla="*/ 0 h 2321280"/>
                  <a:gd name="textAreaBottom" fmla="*/ 2322000 h 2321280"/>
                </a:gdLst>
                <a:ahLst/>
                <a:cxnLst/>
                <a:rect l="textAreaLeft" t="textAreaTop" r="textAreaRight" b="textAreaBottom"/>
                <a:pathLst>
                  <a:path w="29886" h="5808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12" name="Google Shape;195;p4"/>
              <p:cNvSpPr/>
              <p:nvPr/>
            </p:nvSpPr>
            <p:spPr>
              <a:xfrm rot="16200000">
                <a:off x="5411520" y="4006080"/>
                <a:ext cx="241560" cy="475560"/>
              </a:xfrm>
              <a:custGeom>
                <a:avLst/>
                <a:gdLst>
                  <a:gd name="textAreaLeft" fmla="*/ 0 w 241560"/>
                  <a:gd name="textAreaRight" fmla="*/ 242280 w 241560"/>
                  <a:gd name="textAreaTop" fmla="*/ 0 h 475560"/>
                  <a:gd name="textAreaBottom" fmla="*/ 476280 h 475560"/>
                </a:gdLst>
                <a:ahLst/>
                <a:cxnLst/>
                <a:rect l="textAreaLeft" t="textAreaTop" r="textAreaRight" b="textAreaBottom"/>
                <a:pathLst>
                  <a:path w="6063" h="1191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13" name="Google Shape;196;p4"/>
              <p:cNvSpPr/>
              <p:nvPr/>
            </p:nvSpPr>
            <p:spPr>
              <a:xfrm rot="16200000">
                <a:off x="5419440" y="4231440"/>
                <a:ext cx="131760" cy="179640"/>
              </a:xfrm>
              <a:custGeom>
                <a:avLst/>
                <a:gdLst>
                  <a:gd name="textAreaLeft" fmla="*/ 0 w 131760"/>
                  <a:gd name="textAreaRight" fmla="*/ 132480 w 131760"/>
                  <a:gd name="textAreaTop" fmla="*/ 0 h 179640"/>
                  <a:gd name="textAreaBottom" fmla="*/ 180360 h 179640"/>
                </a:gdLst>
                <a:ahLst/>
                <a:cxnLst/>
                <a:rect l="textAreaLeft" t="textAreaTop" r="textAreaRight" b="textAreaBottom"/>
                <a:pathLst>
                  <a:path w="3313" h="4512">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90000" rIns="90000" bIns="900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14" name="Google Shape;197;p4"/>
              <p:cNvSpPr/>
              <p:nvPr/>
            </p:nvSpPr>
            <p:spPr>
              <a:xfrm rot="16200000">
                <a:off x="5769000" y="4034160"/>
                <a:ext cx="142920" cy="134640"/>
              </a:xfrm>
              <a:custGeom>
                <a:avLst/>
                <a:gdLst>
                  <a:gd name="textAreaLeft" fmla="*/ 0 w 142920"/>
                  <a:gd name="textAreaRight" fmla="*/ 143640 w 142920"/>
                  <a:gd name="textAreaTop" fmla="*/ 0 h 134640"/>
                  <a:gd name="textAreaBottom" fmla="*/ 135360 h 134640"/>
                </a:gdLst>
                <a:ahLst/>
                <a:cxnLst/>
                <a:rect l="textAreaLeft" t="textAreaTop" r="textAreaRight" b="textAreaBottom"/>
                <a:pathLst>
                  <a:path w="3596" h="3385">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67680" rIns="90000" bIns="6768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215" name="Google Shape;198;p4"/>
            <p:cNvSpPr/>
            <p:nvPr/>
          </p:nvSpPr>
          <p:spPr>
            <a:xfrm>
              <a:off x="4524480" y="3819960"/>
              <a:ext cx="329040" cy="331200"/>
            </a:xfrm>
            <a:custGeom>
              <a:avLst/>
              <a:gdLst>
                <a:gd name="textAreaLeft" fmla="*/ 0 w 329040"/>
                <a:gd name="textAreaRight" fmla="*/ 329760 w 329040"/>
                <a:gd name="textAreaTop" fmla="*/ 0 h 331200"/>
                <a:gd name="textAreaBottom" fmla="*/ 331920 h 331200"/>
              </a:gdLst>
              <a:ahLst/>
              <a:cxnLst/>
              <a:rect l="textAreaLeft" t="textAreaTop" r="textAreaRight" b="textAreaBottom"/>
              <a:pathLst>
                <a:path w="9798" h="9869">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16" name="Google Shape;199;p4"/>
            <p:cNvSpPr/>
            <p:nvPr/>
          </p:nvSpPr>
          <p:spPr>
            <a:xfrm rot="3958800">
              <a:off x="1686240" y="3769560"/>
              <a:ext cx="245880" cy="381960"/>
            </a:xfrm>
            <a:custGeom>
              <a:avLst/>
              <a:gdLst>
                <a:gd name="textAreaLeft" fmla="*/ 0 w 245880"/>
                <a:gd name="textAreaRight" fmla="*/ 246600 w 245880"/>
                <a:gd name="textAreaTop" fmla="*/ 0 h 381960"/>
                <a:gd name="textAreaBottom" fmla="*/ 382680 h 381960"/>
              </a:gdLst>
              <a:ahLst/>
              <a:cxnLst/>
              <a:rect l="textAreaLeft" t="textAreaTop" r="textAreaRight" b="textAreaBottom"/>
              <a:pathLst>
                <a:path w="8811" h="13675">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17" name="Google Shape;200;p4"/>
            <p:cNvSpPr/>
            <p:nvPr/>
          </p:nvSpPr>
          <p:spPr>
            <a:xfrm rot="16200000">
              <a:off x="7509240" y="3219840"/>
              <a:ext cx="190800" cy="699840"/>
            </a:xfrm>
            <a:custGeom>
              <a:avLst/>
              <a:gdLst>
                <a:gd name="textAreaLeft" fmla="*/ 0 w 190800"/>
                <a:gd name="textAreaRight" fmla="*/ 191520 w 190800"/>
                <a:gd name="textAreaTop" fmla="*/ 0 h 699840"/>
                <a:gd name="textAreaBottom" fmla="*/ 700560 h 699840"/>
              </a:gdLst>
              <a:ahLst/>
              <a:cxnLst/>
              <a:rect l="textAreaLeft" t="textAreaTop" r="textAreaRight" b="textAreaBottom"/>
              <a:pathLst>
                <a:path w="4794" h="23472">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18" name="Google Shape;201;p4"/>
            <p:cNvSpPr/>
            <p:nvPr/>
          </p:nvSpPr>
          <p:spPr>
            <a:xfrm rot="6864000">
              <a:off x="907200" y="3174120"/>
              <a:ext cx="297720" cy="419760"/>
            </a:xfrm>
            <a:custGeom>
              <a:avLst/>
              <a:gdLst>
                <a:gd name="textAreaLeft" fmla="*/ 0 w 297720"/>
                <a:gd name="textAreaRight" fmla="*/ 298440 w 297720"/>
                <a:gd name="textAreaTop" fmla="*/ 0 h 419760"/>
                <a:gd name="textAreaBottom" fmla="*/ 420480 h 419760"/>
              </a:gdLst>
              <a:ahLst/>
              <a:cxnLst/>
              <a:rect l="textAreaLeft" t="textAreaTop" r="textAreaRight" b="textAreaBottom"/>
              <a:pathLst>
                <a:path w="9798" h="13816">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19" name="Google Shape;202;p4"/>
            <p:cNvSpPr/>
            <p:nvPr/>
          </p:nvSpPr>
          <p:spPr>
            <a:xfrm rot="20125800">
              <a:off x="7954920" y="3223440"/>
              <a:ext cx="316800" cy="276120"/>
            </a:xfrm>
            <a:custGeom>
              <a:avLst/>
              <a:gdLst>
                <a:gd name="textAreaLeft" fmla="*/ 0 w 316800"/>
                <a:gd name="textAreaRight" fmla="*/ 317520 w 316800"/>
                <a:gd name="textAreaTop" fmla="*/ 0 h 276120"/>
                <a:gd name="textAreaBottom" fmla="*/ 276840 h 276120"/>
              </a:gdLst>
              <a:ahLst/>
              <a:cxnLst/>
              <a:rect l="textAreaLeft" t="textAreaTop" r="textAreaRight" b="textAreaBottom"/>
              <a:pathLst>
                <a:path w="10433" h="9094">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220" name="Google Shape;203;p4"/>
            <p:cNvGrpSpPr/>
            <p:nvPr/>
          </p:nvGrpSpPr>
          <p:grpSpPr>
            <a:xfrm>
              <a:off x="4503960" y="4370040"/>
              <a:ext cx="321840" cy="322200"/>
              <a:chOff x="4503960" y="4370040"/>
              <a:chExt cx="321840" cy="322200"/>
            </a:xfrm>
          </p:grpSpPr>
          <p:sp>
            <p:nvSpPr>
              <p:cNvPr id="221" name="Google Shape;204;p4"/>
              <p:cNvSpPr/>
              <p:nvPr/>
            </p:nvSpPr>
            <p:spPr>
              <a:xfrm rot="4062000">
                <a:off x="4548960" y="4401720"/>
                <a:ext cx="61560" cy="138960"/>
              </a:xfrm>
              <a:custGeom>
                <a:avLst/>
                <a:gdLst>
                  <a:gd name="textAreaLeft" fmla="*/ 0 w 61560"/>
                  <a:gd name="textAreaRight" fmla="*/ 62280 w 61560"/>
                  <a:gd name="textAreaTop" fmla="*/ 0 h 138960"/>
                  <a:gd name="textAreaBottom" fmla="*/ 139680 h 138960"/>
                </a:gdLst>
                <a:ahLst/>
                <a:cxnLst/>
                <a:rect l="textAreaLeft" t="textAreaTop" r="textAreaRight" b="textAreaBottom"/>
                <a:pathLst>
                  <a:path w="2045" h="4583">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69840" rIns="90000" bIns="698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22" name="Google Shape;205;p4"/>
              <p:cNvSpPr/>
              <p:nvPr/>
            </p:nvSpPr>
            <p:spPr>
              <a:xfrm rot="4062000">
                <a:off x="4694040" y="4380120"/>
                <a:ext cx="106560" cy="126000"/>
              </a:xfrm>
              <a:custGeom>
                <a:avLst/>
                <a:gdLst>
                  <a:gd name="textAreaLeft" fmla="*/ 0 w 106560"/>
                  <a:gd name="textAreaRight" fmla="*/ 107280 w 106560"/>
                  <a:gd name="textAreaTop" fmla="*/ 0 h 126000"/>
                  <a:gd name="textAreaBottom" fmla="*/ 126720 h 126000"/>
                </a:gdLst>
                <a:ahLst/>
                <a:cxnLst/>
                <a:rect l="textAreaLeft" t="textAreaTop" r="textAreaRight" b="textAreaBottom"/>
                <a:pathLst>
                  <a:path w="3525" h="416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63360" rIns="90000" bIns="633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23" name="Google Shape;206;p4"/>
              <p:cNvSpPr/>
              <p:nvPr/>
            </p:nvSpPr>
            <p:spPr>
              <a:xfrm rot="4062000">
                <a:off x="4555080" y="4523040"/>
                <a:ext cx="177480" cy="126000"/>
              </a:xfrm>
              <a:custGeom>
                <a:avLst/>
                <a:gdLst>
                  <a:gd name="textAreaLeft" fmla="*/ 0 w 177480"/>
                  <a:gd name="textAreaRight" fmla="*/ 178200 w 177480"/>
                  <a:gd name="textAreaTop" fmla="*/ 0 h 126000"/>
                  <a:gd name="textAreaBottom" fmla="*/ 126720 h 126000"/>
                </a:gdLst>
                <a:ahLst/>
                <a:cxnLst/>
                <a:rect l="textAreaLeft" t="textAreaTop" r="textAreaRight" b="textAreaBottom"/>
                <a:pathLst>
                  <a:path w="5851" h="416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63360" rIns="90000" bIns="6336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sp>
        <p:nvSpPr>
          <p:cNvPr id="224" name="PlaceHolder 1"/>
          <p:cNvSpPr>
            <a:spLocks noGrp="1"/>
          </p:cNvSpPr>
          <p:nvPr>
            <p:ph type="sldNum" idx="3"/>
          </p:nvPr>
        </p:nvSpPr>
        <p:spPr>
          <a:xfrm>
            <a:off x="4297680" y="4749840"/>
            <a:ext cx="547920" cy="392760"/>
          </a:xfrm>
          <a:prstGeom prst="rect">
            <a:avLst/>
          </a:prstGeom>
          <a:noFill/>
          <a:ln w="0">
            <a:noFill/>
          </a:ln>
        </p:spPr>
        <p:txBody>
          <a:bodyPr lIns="91440" tIns="91440" rIns="91440" bIns="91440" anchor="t">
            <a:noAutofit/>
          </a:bodyPr>
          <a:lstStyle>
            <a:lvl1pPr indent="0" algn="ctr">
              <a:lnSpc>
                <a:spcPct val="100000"/>
              </a:lnSpc>
              <a:buNone/>
              <a:tabLst>
                <a:tab pos="0" algn="l"/>
              </a:tabLst>
              <a:defRPr lang="it-IT" sz="1200" b="0" strike="noStrike" spc="-1">
                <a:solidFill>
                  <a:schemeClr val="dk2"/>
                </a:solidFill>
                <a:latin typeface="Neuton"/>
                <a:ea typeface="Neuton"/>
              </a:defRPr>
            </a:lvl1pPr>
          </a:lstStyle>
          <a:p>
            <a:pPr indent="0" algn="ctr">
              <a:lnSpc>
                <a:spcPct val="100000"/>
              </a:lnSpc>
              <a:buNone/>
              <a:tabLst>
                <a:tab pos="0" algn="l"/>
              </a:tabLst>
            </a:pPr>
            <a:fld id="{44ED177B-04B5-45A5-8465-9D94B0C59970}" type="slidenum">
              <a:rPr lang="it-IT" sz="1200" b="0" strike="noStrike" spc="-1">
                <a:solidFill>
                  <a:schemeClr val="dk2"/>
                </a:solidFill>
                <a:latin typeface="Neuton"/>
                <a:ea typeface="Neuton"/>
              </a:rPr>
              <a:t>‹N›</a:t>
            </a:fld>
            <a:endParaRPr lang="it-IT"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grpSp>
        <p:nvGrpSpPr>
          <p:cNvPr id="225" name="Google Shape;211;p5"/>
          <p:cNvGrpSpPr/>
          <p:nvPr/>
        </p:nvGrpSpPr>
        <p:grpSpPr>
          <a:xfrm>
            <a:off x="7108200" y="-57960"/>
            <a:ext cx="1400400" cy="5258880"/>
            <a:chOff x="7108200" y="-57960"/>
            <a:chExt cx="1400400" cy="5258880"/>
          </a:xfrm>
        </p:grpSpPr>
        <p:sp>
          <p:nvSpPr>
            <p:cNvPr id="226" name="Google Shape;212;p5"/>
            <p:cNvSpPr/>
            <p:nvPr/>
          </p:nvSpPr>
          <p:spPr>
            <a:xfrm>
              <a:off x="7545240" y="-51120"/>
              <a:ext cx="733680" cy="1182960"/>
            </a:xfrm>
            <a:custGeom>
              <a:avLst/>
              <a:gdLst>
                <a:gd name="textAreaLeft" fmla="*/ 0 w 733680"/>
                <a:gd name="textAreaRight" fmla="*/ 734400 w 733680"/>
                <a:gd name="textAreaTop" fmla="*/ 0 h 1182960"/>
                <a:gd name="textAreaBottom" fmla="*/ 1183680 h 1182960"/>
              </a:gdLst>
              <a:ahLst/>
              <a:cxnLst/>
              <a:rect l="textAreaLeft" t="textAreaTop" r="textAreaRight" b="textAreaBottom"/>
              <a:pathLst>
                <a:path w="29252" h="47155">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227" name="Google Shape;213;p5"/>
            <p:cNvGrpSpPr/>
            <p:nvPr/>
          </p:nvGrpSpPr>
          <p:grpSpPr>
            <a:xfrm>
              <a:off x="7108200" y="1042200"/>
              <a:ext cx="928080" cy="1375920"/>
              <a:chOff x="7108200" y="1042200"/>
              <a:chExt cx="928080" cy="1375920"/>
            </a:xfrm>
          </p:grpSpPr>
          <p:sp>
            <p:nvSpPr>
              <p:cNvPr id="228" name="Google Shape;214;p5"/>
              <p:cNvSpPr/>
              <p:nvPr/>
            </p:nvSpPr>
            <p:spPr>
              <a:xfrm>
                <a:off x="7170120" y="1042200"/>
                <a:ext cx="821880" cy="1283760"/>
              </a:xfrm>
              <a:custGeom>
                <a:avLst/>
                <a:gdLst>
                  <a:gd name="textAreaLeft" fmla="*/ 0 w 821880"/>
                  <a:gd name="textAreaRight" fmla="*/ 822600 w 821880"/>
                  <a:gd name="textAreaTop" fmla="*/ 0 h 1283760"/>
                  <a:gd name="textAreaBottom" fmla="*/ 1284480 h 1283760"/>
                </a:gdLst>
                <a:ahLst/>
                <a:cxnLst/>
                <a:rect l="textAreaLeft" t="textAreaTop" r="textAreaRight" b="textAreaBottom"/>
                <a:pathLst>
                  <a:path w="32776" h="51172">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29" name="Google Shape;215;p5"/>
              <p:cNvSpPr/>
              <p:nvPr/>
            </p:nvSpPr>
            <p:spPr>
              <a:xfrm>
                <a:off x="7755840" y="2268360"/>
                <a:ext cx="57600" cy="59400"/>
              </a:xfrm>
              <a:custGeom>
                <a:avLst/>
                <a:gdLst>
                  <a:gd name="textAreaLeft" fmla="*/ 0 w 57600"/>
                  <a:gd name="textAreaRight" fmla="*/ 58320 w 57600"/>
                  <a:gd name="textAreaTop" fmla="*/ 0 h 59400"/>
                  <a:gd name="textAreaBottom" fmla="*/ 60120 h 59400"/>
                </a:gdLst>
                <a:ahLst/>
                <a:cxnLst/>
                <a:rect l="textAreaLeft" t="textAreaTop" r="textAreaRight" b="textAreaBottom"/>
                <a:pathLst>
                  <a:path w="2326" h="2398">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9880" rIns="90000" bIns="298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30" name="Google Shape;216;p5"/>
              <p:cNvSpPr/>
              <p:nvPr/>
            </p:nvSpPr>
            <p:spPr>
              <a:xfrm>
                <a:off x="7762680" y="2344320"/>
                <a:ext cx="75240" cy="73800"/>
              </a:xfrm>
              <a:custGeom>
                <a:avLst/>
                <a:gdLst>
                  <a:gd name="textAreaLeft" fmla="*/ 0 w 75240"/>
                  <a:gd name="textAreaRight" fmla="*/ 75960 w 75240"/>
                  <a:gd name="textAreaTop" fmla="*/ 0 h 73800"/>
                  <a:gd name="textAreaBottom" fmla="*/ 74520 h 73800"/>
                </a:gdLst>
                <a:ahLst/>
                <a:cxnLst/>
                <a:rect l="textAreaLeft" t="textAreaTop" r="textAreaRight" b="textAreaBottom"/>
                <a:pathLst>
                  <a:path w="3032" h="2962">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7080" rIns="90000" bIns="370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31" name="Google Shape;217;p5"/>
              <p:cNvSpPr/>
              <p:nvPr/>
            </p:nvSpPr>
            <p:spPr>
              <a:xfrm>
                <a:off x="7851240" y="2333880"/>
                <a:ext cx="64800" cy="68400"/>
              </a:xfrm>
              <a:custGeom>
                <a:avLst/>
                <a:gdLst>
                  <a:gd name="textAreaLeft" fmla="*/ 0 w 64800"/>
                  <a:gd name="textAreaRight" fmla="*/ 65520 w 64800"/>
                  <a:gd name="textAreaTop" fmla="*/ 0 h 68400"/>
                  <a:gd name="textAreaBottom" fmla="*/ 69120 h 68400"/>
                </a:gdLst>
                <a:ahLst/>
                <a:cxnLst/>
                <a:rect l="textAreaLeft" t="textAreaTop" r="textAreaRight" b="textAreaBottom"/>
                <a:pathLst>
                  <a:path w="2608" h="275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4560" rIns="90000" bIns="345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32" name="Google Shape;218;p5"/>
              <p:cNvSpPr/>
              <p:nvPr/>
            </p:nvSpPr>
            <p:spPr>
              <a:xfrm>
                <a:off x="7883280" y="2257560"/>
                <a:ext cx="66600" cy="68400"/>
              </a:xfrm>
              <a:custGeom>
                <a:avLst/>
                <a:gdLst>
                  <a:gd name="textAreaLeft" fmla="*/ 0 w 66600"/>
                  <a:gd name="textAreaRight" fmla="*/ 67320 w 66600"/>
                  <a:gd name="textAreaTop" fmla="*/ 0 h 68400"/>
                  <a:gd name="textAreaBottom" fmla="*/ 69120 h 68400"/>
                </a:gdLst>
                <a:ahLst/>
                <a:cxnLst/>
                <a:rect l="textAreaLeft" t="textAreaTop" r="textAreaRight" b="textAreaBottom"/>
                <a:pathLst>
                  <a:path w="2680" h="2749">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4560" rIns="90000" bIns="345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33" name="Google Shape;219;p5"/>
              <p:cNvSpPr/>
              <p:nvPr/>
            </p:nvSpPr>
            <p:spPr>
              <a:xfrm>
                <a:off x="7876080" y="2167560"/>
                <a:ext cx="55800" cy="61200"/>
              </a:xfrm>
              <a:custGeom>
                <a:avLst/>
                <a:gdLst>
                  <a:gd name="textAreaLeft" fmla="*/ 0 w 55800"/>
                  <a:gd name="textAreaRight" fmla="*/ 56520 w 55800"/>
                  <a:gd name="textAreaTop" fmla="*/ 0 h 61200"/>
                  <a:gd name="textAreaBottom" fmla="*/ 61920 h 61200"/>
                </a:gdLst>
                <a:ahLst/>
                <a:cxnLst/>
                <a:rect l="textAreaLeft" t="textAreaTop" r="textAreaRight" b="textAreaBottom"/>
                <a:pathLst>
                  <a:path w="2257" h="2468">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0960" rIns="90000" bIns="30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34" name="Google Shape;220;p5"/>
              <p:cNvSpPr/>
              <p:nvPr/>
            </p:nvSpPr>
            <p:spPr>
              <a:xfrm>
                <a:off x="7672680" y="2148120"/>
                <a:ext cx="45360" cy="47160"/>
              </a:xfrm>
              <a:custGeom>
                <a:avLst/>
                <a:gdLst>
                  <a:gd name="textAreaLeft" fmla="*/ 0 w 45360"/>
                  <a:gd name="textAreaRight" fmla="*/ 46080 w 45360"/>
                  <a:gd name="textAreaTop" fmla="*/ 0 h 47160"/>
                  <a:gd name="textAreaBottom" fmla="*/ 47880 h 47160"/>
                </a:gdLst>
                <a:ahLst/>
                <a:cxnLst/>
                <a:rect l="textAreaLeft" t="textAreaTop" r="textAreaRight" b="textAreaBottom"/>
                <a:pathLst>
                  <a:path w="1833" h="1905">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3760" rIns="90000" bIns="237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35" name="Google Shape;221;p5"/>
              <p:cNvSpPr/>
              <p:nvPr/>
            </p:nvSpPr>
            <p:spPr>
              <a:xfrm>
                <a:off x="7833600" y="1771200"/>
                <a:ext cx="72000" cy="61200"/>
              </a:xfrm>
              <a:custGeom>
                <a:avLst/>
                <a:gdLst>
                  <a:gd name="textAreaLeft" fmla="*/ 0 w 72000"/>
                  <a:gd name="textAreaRight" fmla="*/ 72720 w 72000"/>
                  <a:gd name="textAreaTop" fmla="*/ 0 h 61200"/>
                  <a:gd name="textAreaBottom" fmla="*/ 61920 h 61200"/>
                </a:gdLst>
                <a:ahLst/>
                <a:cxnLst/>
                <a:rect l="textAreaLeft" t="textAreaTop" r="textAreaRight" b="textAreaBottom"/>
                <a:pathLst>
                  <a:path w="2891" h="2468">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0960" rIns="90000" bIns="30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36" name="Google Shape;222;p5"/>
              <p:cNvSpPr/>
              <p:nvPr/>
            </p:nvSpPr>
            <p:spPr>
              <a:xfrm>
                <a:off x="7973280" y="1674000"/>
                <a:ext cx="63000" cy="66600"/>
              </a:xfrm>
              <a:custGeom>
                <a:avLst/>
                <a:gdLst>
                  <a:gd name="textAreaLeft" fmla="*/ 0 w 63000"/>
                  <a:gd name="textAreaRight" fmla="*/ 63720 w 63000"/>
                  <a:gd name="textAreaTop" fmla="*/ 0 h 66600"/>
                  <a:gd name="textAreaBottom" fmla="*/ 67320 h 66600"/>
                </a:gdLst>
                <a:ahLst/>
                <a:cxnLst/>
                <a:rect l="textAreaLeft" t="textAreaTop" r="textAreaRight" b="textAreaBottom"/>
                <a:pathLst>
                  <a:path w="2538" h="2679">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3480" rIns="90000" bIns="334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37" name="Google Shape;223;p5"/>
              <p:cNvSpPr/>
              <p:nvPr/>
            </p:nvSpPr>
            <p:spPr>
              <a:xfrm>
                <a:off x="7941600" y="1643760"/>
                <a:ext cx="50760" cy="41760"/>
              </a:xfrm>
              <a:custGeom>
                <a:avLst/>
                <a:gdLst>
                  <a:gd name="textAreaLeft" fmla="*/ 0 w 50760"/>
                  <a:gd name="textAreaRight" fmla="*/ 51480 w 50760"/>
                  <a:gd name="textAreaTop" fmla="*/ 0 h 41760"/>
                  <a:gd name="textAreaBottom" fmla="*/ 42480 h 41760"/>
                </a:gdLst>
                <a:ahLst/>
                <a:cxnLst/>
                <a:rect l="textAreaLeft" t="textAreaTop" r="textAreaRight" b="textAreaBottom"/>
                <a:pathLst>
                  <a:path w="2045" h="1693">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1240" rIns="90000" bIns="212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38" name="Google Shape;224;p5"/>
              <p:cNvSpPr/>
              <p:nvPr/>
            </p:nvSpPr>
            <p:spPr>
              <a:xfrm>
                <a:off x="7350480" y="1879200"/>
                <a:ext cx="50760" cy="50760"/>
              </a:xfrm>
              <a:custGeom>
                <a:avLst/>
                <a:gdLst>
                  <a:gd name="textAreaLeft" fmla="*/ 0 w 50760"/>
                  <a:gd name="textAreaRight" fmla="*/ 51480 w 50760"/>
                  <a:gd name="textAreaTop" fmla="*/ 0 h 50760"/>
                  <a:gd name="textAreaBottom" fmla="*/ 51480 h 50760"/>
                </a:gdLst>
                <a:ahLst/>
                <a:cxnLst/>
                <a:rect l="textAreaLeft" t="textAreaTop" r="textAreaRight" b="textAreaBottom"/>
                <a:pathLst>
                  <a:path w="2045" h="2045">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5560" rIns="90000" bIns="255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39" name="Google Shape;225;p5"/>
              <p:cNvSpPr/>
              <p:nvPr/>
            </p:nvSpPr>
            <p:spPr>
              <a:xfrm>
                <a:off x="7409160" y="1863360"/>
                <a:ext cx="30960" cy="24120"/>
              </a:xfrm>
              <a:custGeom>
                <a:avLst/>
                <a:gdLst>
                  <a:gd name="textAreaLeft" fmla="*/ 0 w 30960"/>
                  <a:gd name="textAreaRight" fmla="*/ 31680 w 30960"/>
                  <a:gd name="textAreaTop" fmla="*/ 0 h 24120"/>
                  <a:gd name="textAreaBottom" fmla="*/ 24840 h 24120"/>
                </a:gdLst>
                <a:ahLst/>
                <a:cxnLst/>
                <a:rect l="textAreaLeft" t="textAreaTop" r="textAreaRight" b="textAreaBottom"/>
                <a:pathLst>
                  <a:path w="1269" h="987">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12240" rIns="90000" bIns="122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40" name="Google Shape;226;p5"/>
              <p:cNvSpPr/>
              <p:nvPr/>
            </p:nvSpPr>
            <p:spPr>
              <a:xfrm>
                <a:off x="7108200" y="1631520"/>
                <a:ext cx="54000" cy="54000"/>
              </a:xfrm>
              <a:custGeom>
                <a:avLst/>
                <a:gdLst>
                  <a:gd name="textAreaLeft" fmla="*/ 0 w 54000"/>
                  <a:gd name="textAreaRight" fmla="*/ 54720 w 54000"/>
                  <a:gd name="textAreaTop" fmla="*/ 0 h 54000"/>
                  <a:gd name="textAreaBottom" fmla="*/ 54720 h 54000"/>
                </a:gdLst>
                <a:ahLst/>
                <a:cxnLst/>
                <a:rect l="textAreaLeft" t="textAreaTop" r="textAreaRight" b="textAreaBottom"/>
                <a:pathLst>
                  <a:path w="2185" h="2186">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7360" rIns="90000" bIns="273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41" name="Google Shape;227;p5"/>
              <p:cNvSpPr/>
              <p:nvPr/>
            </p:nvSpPr>
            <p:spPr>
              <a:xfrm>
                <a:off x="7147080" y="1546560"/>
                <a:ext cx="75240" cy="70200"/>
              </a:xfrm>
              <a:custGeom>
                <a:avLst/>
                <a:gdLst>
                  <a:gd name="textAreaLeft" fmla="*/ 0 w 75240"/>
                  <a:gd name="textAreaRight" fmla="*/ 75960 w 75240"/>
                  <a:gd name="textAreaTop" fmla="*/ 0 h 70200"/>
                  <a:gd name="textAreaBottom" fmla="*/ 70920 h 70200"/>
                </a:gdLst>
                <a:ahLst/>
                <a:cxnLst/>
                <a:rect l="textAreaLeft" t="textAreaTop" r="textAreaRight" b="textAreaBottom"/>
                <a:pathLst>
                  <a:path w="3032" h="282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5280" rIns="90000" bIns="352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42" name="Google Shape;228;p5"/>
              <p:cNvSpPr/>
              <p:nvPr/>
            </p:nvSpPr>
            <p:spPr>
              <a:xfrm>
                <a:off x="7179120" y="1663200"/>
                <a:ext cx="39960" cy="38160"/>
              </a:xfrm>
              <a:custGeom>
                <a:avLst/>
                <a:gdLst>
                  <a:gd name="textAreaLeft" fmla="*/ 0 w 39960"/>
                  <a:gd name="textAreaRight" fmla="*/ 40680 w 39960"/>
                  <a:gd name="textAreaTop" fmla="*/ 0 h 38160"/>
                  <a:gd name="textAreaBottom" fmla="*/ 38880 h 38160"/>
                </a:gdLst>
                <a:ahLst/>
                <a:cxnLst/>
                <a:rect l="textAreaLeft" t="textAreaTop" r="textAreaRight" b="textAreaBottom"/>
                <a:pathLst>
                  <a:path w="1622" h="1551">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19440" rIns="90000" bIns="19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43" name="Google Shape;229;p5"/>
              <p:cNvSpPr/>
              <p:nvPr/>
            </p:nvSpPr>
            <p:spPr>
              <a:xfrm>
                <a:off x="7707960" y="1376640"/>
                <a:ext cx="57600" cy="59400"/>
              </a:xfrm>
              <a:custGeom>
                <a:avLst/>
                <a:gdLst>
                  <a:gd name="textAreaLeft" fmla="*/ 0 w 57600"/>
                  <a:gd name="textAreaRight" fmla="*/ 58320 w 57600"/>
                  <a:gd name="textAreaTop" fmla="*/ 0 h 59400"/>
                  <a:gd name="textAreaBottom" fmla="*/ 60120 h 59400"/>
                </a:gdLst>
                <a:ahLst/>
                <a:cxnLst/>
                <a:rect l="textAreaLeft" t="textAreaTop" r="textAreaRight" b="textAreaBottom"/>
                <a:pathLst>
                  <a:path w="2327" h="2398">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9880" rIns="90000" bIns="298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44" name="Google Shape;230;p5"/>
              <p:cNvSpPr/>
              <p:nvPr/>
            </p:nvSpPr>
            <p:spPr>
              <a:xfrm>
                <a:off x="7766280" y="1300680"/>
                <a:ext cx="52560" cy="52560"/>
              </a:xfrm>
              <a:custGeom>
                <a:avLst/>
                <a:gdLst>
                  <a:gd name="textAreaLeft" fmla="*/ 0 w 52560"/>
                  <a:gd name="textAreaRight" fmla="*/ 53280 w 52560"/>
                  <a:gd name="textAreaTop" fmla="*/ 0 h 52560"/>
                  <a:gd name="textAreaBottom" fmla="*/ 53280 h 52560"/>
                </a:gdLst>
                <a:ahLst/>
                <a:cxnLst/>
                <a:rect l="textAreaLeft" t="textAreaTop" r="textAreaRight" b="textAreaBottom"/>
                <a:pathLst>
                  <a:path w="2116" h="2116">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6640" rIns="90000" bIns="266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45" name="Google Shape;231;p5"/>
              <p:cNvSpPr/>
              <p:nvPr/>
            </p:nvSpPr>
            <p:spPr>
              <a:xfrm>
                <a:off x="7812360" y="1344960"/>
                <a:ext cx="34560" cy="39960"/>
              </a:xfrm>
              <a:custGeom>
                <a:avLst/>
                <a:gdLst>
                  <a:gd name="textAreaLeft" fmla="*/ 0 w 34560"/>
                  <a:gd name="textAreaRight" fmla="*/ 35280 w 34560"/>
                  <a:gd name="textAreaTop" fmla="*/ 0 h 39960"/>
                  <a:gd name="textAreaBottom" fmla="*/ 40680 h 39960"/>
                </a:gdLst>
                <a:ahLst/>
                <a:cxnLst/>
                <a:rect l="textAreaLeft" t="textAreaTop" r="textAreaRight" b="textAreaBottom"/>
                <a:pathLst>
                  <a:path w="1411" h="1622">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0160" rIns="90000" bIns="201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46" name="Google Shape;232;p5"/>
              <p:cNvSpPr/>
              <p:nvPr/>
            </p:nvSpPr>
            <p:spPr>
              <a:xfrm>
                <a:off x="7773480" y="1378440"/>
                <a:ext cx="50760" cy="45360"/>
              </a:xfrm>
              <a:custGeom>
                <a:avLst/>
                <a:gdLst>
                  <a:gd name="textAreaLeft" fmla="*/ 0 w 50760"/>
                  <a:gd name="textAreaRight" fmla="*/ 51480 w 50760"/>
                  <a:gd name="textAreaTop" fmla="*/ 0 h 45360"/>
                  <a:gd name="textAreaBottom" fmla="*/ 46080 h 45360"/>
                </a:gdLst>
                <a:ahLst/>
                <a:cxnLst/>
                <a:rect l="textAreaLeft" t="textAreaTop" r="textAreaRight" b="textAreaBottom"/>
                <a:pathLst>
                  <a:path w="2045" h="1833">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3040" rIns="90000" bIns="230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247" name="Google Shape;233;p5"/>
            <p:cNvSpPr/>
            <p:nvPr/>
          </p:nvSpPr>
          <p:spPr>
            <a:xfrm>
              <a:off x="7469280" y="2229480"/>
              <a:ext cx="653760" cy="1572120"/>
            </a:xfrm>
            <a:custGeom>
              <a:avLst/>
              <a:gdLst>
                <a:gd name="textAreaLeft" fmla="*/ 0 w 653760"/>
                <a:gd name="textAreaRight" fmla="*/ 654480 w 653760"/>
                <a:gd name="textAreaTop" fmla="*/ 0 h 1572120"/>
                <a:gd name="textAreaBottom" fmla="*/ 1572840 h 1572120"/>
              </a:gdLst>
              <a:ahLst/>
              <a:cxnLst/>
              <a:rect l="textAreaLeft" t="textAreaTop" r="textAreaRight" b="textAreaBottom"/>
              <a:pathLst>
                <a:path w="26080" h="62661">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248" name="Google Shape;234;p5"/>
            <p:cNvGrpSpPr/>
            <p:nvPr/>
          </p:nvGrpSpPr>
          <p:grpSpPr>
            <a:xfrm>
              <a:off x="7876080" y="1058040"/>
              <a:ext cx="217080" cy="270000"/>
              <a:chOff x="7876080" y="1058040"/>
              <a:chExt cx="217080" cy="270000"/>
            </a:xfrm>
          </p:grpSpPr>
          <p:sp>
            <p:nvSpPr>
              <p:cNvPr id="249" name="Google Shape;235;p5"/>
              <p:cNvSpPr/>
              <p:nvPr/>
            </p:nvSpPr>
            <p:spPr>
              <a:xfrm>
                <a:off x="7876080" y="1058040"/>
                <a:ext cx="217080" cy="270000"/>
              </a:xfrm>
              <a:custGeom>
                <a:avLst/>
                <a:gdLst>
                  <a:gd name="textAreaLeft" fmla="*/ 0 w 217080"/>
                  <a:gd name="textAreaRight" fmla="*/ 217800 w 217080"/>
                  <a:gd name="textAreaTop" fmla="*/ 0 h 270000"/>
                  <a:gd name="textAreaBottom" fmla="*/ 270720 h 270000"/>
                </a:gdLst>
                <a:ahLst/>
                <a:cxnLst/>
                <a:rect l="textAreaLeft" t="textAreaTop" r="textAreaRight" b="textAreaBottom"/>
                <a:pathLst>
                  <a:path w="8671" h="10785">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50" name="Google Shape;236;p5"/>
              <p:cNvSpPr/>
              <p:nvPr/>
            </p:nvSpPr>
            <p:spPr>
              <a:xfrm>
                <a:off x="7876080" y="1058040"/>
                <a:ext cx="217080" cy="270000"/>
              </a:xfrm>
              <a:custGeom>
                <a:avLst/>
                <a:gdLst>
                  <a:gd name="textAreaLeft" fmla="*/ 0 w 217080"/>
                  <a:gd name="textAreaRight" fmla="*/ 217800 w 217080"/>
                  <a:gd name="textAreaTop" fmla="*/ 0 h 270000"/>
                  <a:gd name="textAreaBottom" fmla="*/ 270720 h 270000"/>
                </a:gdLst>
                <a:ahLst/>
                <a:cxnLst/>
                <a:rect l="textAreaLeft" t="textAreaTop" r="textAreaRight" b="textAreaBottom"/>
                <a:pathLst>
                  <a:path w="8671" h="10785" fill="none">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51" name="Google Shape;237;p5"/>
              <p:cNvSpPr/>
              <p:nvPr/>
            </p:nvSpPr>
            <p:spPr>
              <a:xfrm>
                <a:off x="7939800" y="1221120"/>
                <a:ext cx="30960" cy="75240"/>
              </a:xfrm>
              <a:custGeom>
                <a:avLst/>
                <a:gdLst>
                  <a:gd name="textAreaLeft" fmla="*/ 0 w 30960"/>
                  <a:gd name="textAreaRight" fmla="*/ 31680 w 30960"/>
                  <a:gd name="textAreaTop" fmla="*/ 0 h 75240"/>
                  <a:gd name="textAreaBottom" fmla="*/ 75960 h 75240"/>
                </a:gdLst>
                <a:ahLst/>
                <a:cxnLst/>
                <a:rect l="textAreaLeft" t="textAreaTop" r="textAreaRight" b="textAreaBottom"/>
                <a:pathLst>
                  <a:path w="1269" h="3032" fill="none">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52" name="Google Shape;238;p5"/>
              <p:cNvSpPr/>
              <p:nvPr/>
            </p:nvSpPr>
            <p:spPr>
              <a:xfrm>
                <a:off x="7953840" y="1113120"/>
                <a:ext cx="22320" cy="64800"/>
              </a:xfrm>
              <a:custGeom>
                <a:avLst/>
                <a:gdLst>
                  <a:gd name="textAreaLeft" fmla="*/ 0 w 22320"/>
                  <a:gd name="textAreaRight" fmla="*/ 23040 w 22320"/>
                  <a:gd name="textAreaTop" fmla="*/ 0 h 64800"/>
                  <a:gd name="textAreaBottom" fmla="*/ 65520 h 64800"/>
                </a:gdLst>
                <a:ahLst/>
                <a:cxnLst/>
                <a:rect l="textAreaLeft" t="textAreaTop" r="textAreaRight" b="textAreaBottom"/>
                <a:pathLst>
                  <a:path w="917" h="2609" fill="none">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w="0">
                <a:noFill/>
              </a:ln>
            </p:spPr>
            <p:style>
              <a:lnRef idx="0">
                <a:scrgbClr r="0" g="0" b="0"/>
              </a:lnRef>
              <a:fillRef idx="0">
                <a:scrgbClr r="0" g="0" b="0"/>
              </a:fillRef>
              <a:effectRef idx="0">
                <a:scrgbClr r="0" g="0" b="0"/>
              </a:effectRef>
              <a:fontRef idx="minor"/>
            </p:style>
            <p:txBody>
              <a:bodyPr lIns="90000" tIns="32760" rIns="90000" bIns="327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53" name="Google Shape;239;p5"/>
              <p:cNvSpPr/>
              <p:nvPr/>
            </p:nvSpPr>
            <p:spPr>
              <a:xfrm>
                <a:off x="7899120" y="1171440"/>
                <a:ext cx="55800" cy="29520"/>
              </a:xfrm>
              <a:custGeom>
                <a:avLst/>
                <a:gdLst>
                  <a:gd name="textAreaLeft" fmla="*/ 0 w 55800"/>
                  <a:gd name="textAreaRight" fmla="*/ 56520 w 55800"/>
                  <a:gd name="textAreaTop" fmla="*/ 0 h 29520"/>
                  <a:gd name="textAreaBottom" fmla="*/ 30240 h 29520"/>
                </a:gdLst>
                <a:ahLst/>
                <a:cxnLst/>
                <a:rect l="textAreaLeft" t="textAreaTop" r="textAreaRight" b="textAreaBottom"/>
                <a:pathLst>
                  <a:path w="2256" h="1199" fill="none">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w="0">
                <a:noFill/>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254" name="Google Shape;240;p5"/>
            <p:cNvSpPr/>
            <p:nvPr/>
          </p:nvSpPr>
          <p:spPr>
            <a:xfrm>
              <a:off x="7377120" y="2415240"/>
              <a:ext cx="237960" cy="314280"/>
            </a:xfrm>
            <a:custGeom>
              <a:avLst/>
              <a:gdLst>
                <a:gd name="textAreaLeft" fmla="*/ 0 w 237960"/>
                <a:gd name="textAreaRight" fmla="*/ 238680 w 237960"/>
                <a:gd name="textAreaTop" fmla="*/ 0 h 314280"/>
                <a:gd name="textAreaBottom" fmla="*/ 315000 h 314280"/>
              </a:gdLst>
              <a:ahLst/>
              <a:cxnLst/>
              <a:rect l="textAreaLeft" t="textAreaTop" r="textAreaRight" b="textAreaBottom"/>
              <a:pathLst>
                <a:path w="9516" h="12547">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55" name="Google Shape;241;p5"/>
            <p:cNvSpPr/>
            <p:nvPr/>
          </p:nvSpPr>
          <p:spPr>
            <a:xfrm>
              <a:off x="7214400" y="813960"/>
              <a:ext cx="245160" cy="345960"/>
            </a:xfrm>
            <a:custGeom>
              <a:avLst/>
              <a:gdLst>
                <a:gd name="textAreaLeft" fmla="*/ 0 w 245160"/>
                <a:gd name="textAreaRight" fmla="*/ 245880 w 245160"/>
                <a:gd name="textAreaTop" fmla="*/ 0 h 345960"/>
                <a:gd name="textAreaBottom" fmla="*/ 346680 h 345960"/>
              </a:gdLst>
              <a:ahLst/>
              <a:cxnLst/>
              <a:rect l="textAreaLeft" t="textAreaTop" r="textAreaRight" b="textAreaBottom"/>
              <a:pathLst>
                <a:path w="9798" h="13816">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56" name="Google Shape;242;p5"/>
            <p:cNvSpPr/>
            <p:nvPr/>
          </p:nvSpPr>
          <p:spPr>
            <a:xfrm>
              <a:off x="8044200" y="1847160"/>
              <a:ext cx="261000" cy="227520"/>
            </a:xfrm>
            <a:custGeom>
              <a:avLst/>
              <a:gdLst>
                <a:gd name="textAreaLeft" fmla="*/ 0 w 261000"/>
                <a:gd name="textAreaRight" fmla="*/ 261720 w 261000"/>
                <a:gd name="textAreaTop" fmla="*/ 0 h 227520"/>
                <a:gd name="textAreaBottom" fmla="*/ 228240 h 227520"/>
              </a:gdLst>
              <a:ahLst/>
              <a:cxnLst/>
              <a:rect l="textAreaLeft" t="textAreaTop" r="textAreaRight" b="textAreaBottom"/>
              <a:pathLst>
                <a:path w="10433" h="9094">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57" name="Google Shape;243;p5"/>
            <p:cNvSpPr/>
            <p:nvPr/>
          </p:nvSpPr>
          <p:spPr>
            <a:xfrm>
              <a:off x="7425000" y="-57960"/>
              <a:ext cx="246960" cy="246960"/>
            </a:xfrm>
            <a:custGeom>
              <a:avLst/>
              <a:gdLst>
                <a:gd name="textAreaLeft" fmla="*/ 0 w 246960"/>
                <a:gd name="textAreaRight" fmla="*/ 247680 w 246960"/>
                <a:gd name="textAreaTop" fmla="*/ 0 h 246960"/>
                <a:gd name="textAreaBottom" fmla="*/ 247680 h 246960"/>
              </a:gdLst>
              <a:ahLst/>
              <a:cxnLst/>
              <a:rect l="textAreaLeft" t="textAreaTop" r="textAreaRight" b="textAreaBottom"/>
              <a:pathLst>
                <a:path w="9869" h="9868">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258" name="Google Shape;244;p5"/>
            <p:cNvGrpSpPr/>
            <p:nvPr/>
          </p:nvGrpSpPr>
          <p:grpSpPr>
            <a:xfrm>
              <a:off x="8157240" y="2615040"/>
              <a:ext cx="206280" cy="245520"/>
              <a:chOff x="8157240" y="2615040"/>
              <a:chExt cx="206280" cy="245520"/>
            </a:xfrm>
          </p:grpSpPr>
          <p:sp>
            <p:nvSpPr>
              <p:cNvPr id="259" name="Google Shape;245;p5"/>
              <p:cNvSpPr/>
              <p:nvPr/>
            </p:nvSpPr>
            <p:spPr>
              <a:xfrm>
                <a:off x="8157240" y="2746080"/>
                <a:ext cx="50760" cy="114480"/>
              </a:xfrm>
              <a:custGeom>
                <a:avLst/>
                <a:gdLst>
                  <a:gd name="textAreaLeft" fmla="*/ 0 w 50760"/>
                  <a:gd name="textAreaRight" fmla="*/ 51480 w 50760"/>
                  <a:gd name="textAreaTop" fmla="*/ 0 h 114480"/>
                  <a:gd name="textAreaBottom" fmla="*/ 115200 h 114480"/>
                </a:gdLst>
                <a:ahLst/>
                <a:cxnLst/>
                <a:rect l="textAreaLeft" t="textAreaTop" r="textAreaRight" b="textAreaBottom"/>
                <a:pathLst>
                  <a:path w="2045" h="4583">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57600" rIns="90000" bIns="576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60" name="Google Shape;246;p5"/>
              <p:cNvSpPr/>
              <p:nvPr/>
            </p:nvSpPr>
            <p:spPr>
              <a:xfrm>
                <a:off x="8169840" y="2615040"/>
                <a:ext cx="87840" cy="103680"/>
              </a:xfrm>
              <a:custGeom>
                <a:avLst/>
                <a:gdLst>
                  <a:gd name="textAreaLeft" fmla="*/ 0 w 87840"/>
                  <a:gd name="textAreaRight" fmla="*/ 88560 w 87840"/>
                  <a:gd name="textAreaTop" fmla="*/ 0 h 103680"/>
                  <a:gd name="textAreaBottom" fmla="*/ 104400 h 103680"/>
                </a:gdLst>
                <a:ahLst/>
                <a:cxnLst/>
                <a:rect l="textAreaLeft" t="textAreaTop" r="textAreaRight" b="textAreaBottom"/>
                <a:pathLst>
                  <a:path w="3525" h="416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52200" rIns="90000" bIns="522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61" name="Google Shape;247;p5"/>
              <p:cNvSpPr/>
              <p:nvPr/>
            </p:nvSpPr>
            <p:spPr>
              <a:xfrm>
                <a:off x="8217360" y="2738880"/>
                <a:ext cx="146160" cy="103680"/>
              </a:xfrm>
              <a:custGeom>
                <a:avLst/>
                <a:gdLst>
                  <a:gd name="textAreaLeft" fmla="*/ 0 w 146160"/>
                  <a:gd name="textAreaRight" fmla="*/ 146880 w 146160"/>
                  <a:gd name="textAreaTop" fmla="*/ 0 h 103680"/>
                  <a:gd name="textAreaBottom" fmla="*/ 104400 h 103680"/>
                </a:gdLst>
                <a:ahLst/>
                <a:cxnLst/>
                <a:rect l="textAreaLeft" t="textAreaTop" r="textAreaRight" b="textAreaBottom"/>
                <a:pathLst>
                  <a:path w="5851" h="416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52200" rIns="90000" bIns="5220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262" name="Google Shape;248;p5"/>
            <p:cNvGrpSpPr/>
            <p:nvPr/>
          </p:nvGrpSpPr>
          <p:grpSpPr>
            <a:xfrm>
              <a:off x="8217360" y="479880"/>
              <a:ext cx="291240" cy="361800"/>
              <a:chOff x="8217360" y="479880"/>
              <a:chExt cx="291240" cy="361800"/>
            </a:xfrm>
          </p:grpSpPr>
          <p:sp>
            <p:nvSpPr>
              <p:cNvPr id="263" name="Google Shape;249;p5"/>
              <p:cNvSpPr/>
              <p:nvPr/>
            </p:nvSpPr>
            <p:spPr>
              <a:xfrm>
                <a:off x="8231760" y="479880"/>
                <a:ext cx="55800" cy="135360"/>
              </a:xfrm>
              <a:custGeom>
                <a:avLst/>
                <a:gdLst>
                  <a:gd name="textAreaLeft" fmla="*/ 0 w 55800"/>
                  <a:gd name="textAreaRight" fmla="*/ 56520 w 55800"/>
                  <a:gd name="textAreaTop" fmla="*/ 0 h 135360"/>
                  <a:gd name="textAreaBottom" fmla="*/ 136080 h 135360"/>
                </a:gdLst>
                <a:ahLst/>
                <a:cxnLst/>
                <a:rect l="textAreaLeft" t="textAreaTop" r="textAreaRight" b="textAreaBottom"/>
                <a:pathLst>
                  <a:path w="2256" h="5428">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68040" rIns="90000" bIns="680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64" name="Google Shape;250;p5"/>
              <p:cNvSpPr/>
              <p:nvPr/>
            </p:nvSpPr>
            <p:spPr>
              <a:xfrm>
                <a:off x="8291880" y="564480"/>
                <a:ext cx="216720" cy="109080"/>
              </a:xfrm>
              <a:custGeom>
                <a:avLst/>
                <a:gdLst>
                  <a:gd name="textAreaLeft" fmla="*/ 0 w 216720"/>
                  <a:gd name="textAreaRight" fmla="*/ 217440 w 216720"/>
                  <a:gd name="textAreaTop" fmla="*/ 0 h 109080"/>
                  <a:gd name="textAreaBottom" fmla="*/ 109800 h 109080"/>
                </a:gdLst>
                <a:ahLst/>
                <a:cxnLst/>
                <a:rect l="textAreaLeft" t="textAreaTop" r="textAreaRight" b="textAreaBottom"/>
                <a:pathLst>
                  <a:path w="8670" h="4371">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54720" rIns="90000" bIns="547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65" name="Google Shape;251;p5"/>
              <p:cNvSpPr/>
              <p:nvPr/>
            </p:nvSpPr>
            <p:spPr>
              <a:xfrm>
                <a:off x="8217360" y="711360"/>
                <a:ext cx="68400" cy="130320"/>
              </a:xfrm>
              <a:custGeom>
                <a:avLst/>
                <a:gdLst>
                  <a:gd name="textAreaLeft" fmla="*/ 0 w 68400"/>
                  <a:gd name="textAreaRight" fmla="*/ 69120 w 68400"/>
                  <a:gd name="textAreaTop" fmla="*/ 0 h 130320"/>
                  <a:gd name="textAreaBottom" fmla="*/ 131040 h 130320"/>
                </a:gdLst>
                <a:ahLst/>
                <a:cxnLst/>
                <a:rect l="textAreaLeft" t="textAreaTop" r="textAreaRight" b="textAreaBottom"/>
                <a:pathLst>
                  <a:path w="2750" h="5217">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266" name="Google Shape;252;p5"/>
            <p:cNvGrpSpPr/>
            <p:nvPr/>
          </p:nvGrpSpPr>
          <p:grpSpPr>
            <a:xfrm>
              <a:off x="7249680" y="2032920"/>
              <a:ext cx="149760" cy="300240"/>
              <a:chOff x="7249680" y="2032920"/>
              <a:chExt cx="149760" cy="300240"/>
            </a:xfrm>
          </p:grpSpPr>
          <p:sp>
            <p:nvSpPr>
              <p:cNvPr id="267" name="Google Shape;253;p5"/>
              <p:cNvSpPr/>
              <p:nvPr/>
            </p:nvSpPr>
            <p:spPr>
              <a:xfrm>
                <a:off x="7286760" y="2188800"/>
                <a:ext cx="112680" cy="144360"/>
              </a:xfrm>
              <a:custGeom>
                <a:avLst/>
                <a:gdLst>
                  <a:gd name="textAreaLeft" fmla="*/ 0 w 112680"/>
                  <a:gd name="textAreaRight" fmla="*/ 113400 w 112680"/>
                  <a:gd name="textAreaTop" fmla="*/ 0 h 144360"/>
                  <a:gd name="textAreaBottom" fmla="*/ 145080 h 144360"/>
                </a:gdLst>
                <a:ahLst/>
                <a:cxnLst/>
                <a:rect l="textAreaLeft" t="textAreaTop" r="textAreaRight" b="textAreaBottom"/>
                <a:pathLst>
                  <a:path w="4512" h="578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w="0">
                <a:noFill/>
              </a:ln>
            </p:spPr>
            <p:style>
              <a:lnRef idx="0">
                <a:scrgbClr r="0" g="0" b="0"/>
              </a:lnRef>
              <a:fillRef idx="0">
                <a:scrgbClr r="0" g="0" b="0"/>
              </a:fillRef>
              <a:effectRef idx="0">
                <a:scrgbClr r="0" g="0" b="0"/>
              </a:effectRef>
              <a:fontRef idx="minor"/>
            </p:style>
            <p:txBody>
              <a:bodyPr lIns="90000" tIns="72360" rIns="90000" bIns="723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68" name="Google Shape;254;p5"/>
              <p:cNvSpPr/>
              <p:nvPr/>
            </p:nvSpPr>
            <p:spPr>
              <a:xfrm>
                <a:off x="7249680" y="2032920"/>
                <a:ext cx="100080" cy="130320"/>
              </a:xfrm>
              <a:custGeom>
                <a:avLst/>
                <a:gdLst>
                  <a:gd name="textAreaLeft" fmla="*/ 0 w 100080"/>
                  <a:gd name="textAreaRight" fmla="*/ 100800 w 100080"/>
                  <a:gd name="textAreaTop" fmla="*/ 0 h 130320"/>
                  <a:gd name="textAreaBottom" fmla="*/ 131040 h 130320"/>
                </a:gdLst>
                <a:ahLst/>
                <a:cxnLst/>
                <a:rect l="textAreaLeft" t="textAreaTop" r="textAreaRight" b="textAreaBottom"/>
                <a:pathLst>
                  <a:path w="4019" h="5217">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269" name="Google Shape;255;p5"/>
            <p:cNvGrpSpPr/>
            <p:nvPr/>
          </p:nvGrpSpPr>
          <p:grpSpPr>
            <a:xfrm>
              <a:off x="7485120" y="3704760"/>
              <a:ext cx="768960" cy="1456920"/>
              <a:chOff x="7485120" y="3704760"/>
              <a:chExt cx="768960" cy="1456920"/>
            </a:xfrm>
          </p:grpSpPr>
          <p:sp>
            <p:nvSpPr>
              <p:cNvPr id="270" name="Google Shape;256;p5"/>
              <p:cNvSpPr/>
              <p:nvPr/>
            </p:nvSpPr>
            <p:spPr>
              <a:xfrm>
                <a:off x="7504560" y="3704760"/>
                <a:ext cx="749520" cy="1456920"/>
              </a:xfrm>
              <a:custGeom>
                <a:avLst/>
                <a:gdLst>
                  <a:gd name="textAreaLeft" fmla="*/ 0 w 749520"/>
                  <a:gd name="textAreaRight" fmla="*/ 750240 w 749520"/>
                  <a:gd name="textAreaTop" fmla="*/ 0 h 1456920"/>
                  <a:gd name="textAreaBottom" fmla="*/ 1457640 h 1456920"/>
                </a:gdLst>
                <a:ahLst/>
                <a:cxnLst/>
                <a:rect l="textAreaLeft" t="textAreaTop" r="textAreaRight" b="textAreaBottom"/>
                <a:pathLst>
                  <a:path w="29886" h="5808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71" name="Google Shape;257;p5"/>
              <p:cNvSpPr/>
              <p:nvPr/>
            </p:nvSpPr>
            <p:spPr>
              <a:xfrm>
                <a:off x="7499160" y="4078080"/>
                <a:ext cx="151560" cy="298440"/>
              </a:xfrm>
              <a:custGeom>
                <a:avLst/>
                <a:gdLst>
                  <a:gd name="textAreaLeft" fmla="*/ 0 w 151560"/>
                  <a:gd name="textAreaRight" fmla="*/ 152280 w 151560"/>
                  <a:gd name="textAreaTop" fmla="*/ 0 h 298440"/>
                  <a:gd name="textAreaBottom" fmla="*/ 299160 h 298440"/>
                </a:gdLst>
                <a:ahLst/>
                <a:cxnLst/>
                <a:rect l="textAreaLeft" t="textAreaTop" r="textAreaRight" b="textAreaBottom"/>
                <a:pathLst>
                  <a:path w="6063" h="1191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72" name="Google Shape;258;p5"/>
              <p:cNvSpPr/>
              <p:nvPr/>
            </p:nvSpPr>
            <p:spPr>
              <a:xfrm>
                <a:off x="7485120" y="4141800"/>
                <a:ext cx="82440" cy="112680"/>
              </a:xfrm>
              <a:custGeom>
                <a:avLst/>
                <a:gdLst>
                  <a:gd name="textAreaLeft" fmla="*/ 0 w 82440"/>
                  <a:gd name="textAreaRight" fmla="*/ 83160 w 82440"/>
                  <a:gd name="textAreaTop" fmla="*/ 0 h 112680"/>
                  <a:gd name="textAreaBottom" fmla="*/ 113400 h 112680"/>
                </a:gdLst>
                <a:ahLst/>
                <a:cxnLst/>
                <a:rect l="textAreaLeft" t="textAreaTop" r="textAreaRight" b="textAreaBottom"/>
                <a:pathLst>
                  <a:path w="3313" h="4512">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56520" rIns="90000" bIns="565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73" name="Google Shape;259;p5"/>
              <p:cNvSpPr/>
              <p:nvPr/>
            </p:nvSpPr>
            <p:spPr>
              <a:xfrm>
                <a:off x="7619400" y="4379040"/>
                <a:ext cx="89640" cy="84240"/>
              </a:xfrm>
              <a:custGeom>
                <a:avLst/>
                <a:gdLst>
                  <a:gd name="textAreaLeft" fmla="*/ 0 w 89640"/>
                  <a:gd name="textAreaRight" fmla="*/ 90360 w 89640"/>
                  <a:gd name="textAreaTop" fmla="*/ 0 h 84240"/>
                  <a:gd name="textAreaBottom" fmla="*/ 84960 h 84240"/>
                </a:gdLst>
                <a:ahLst/>
                <a:cxnLst/>
                <a:rect l="textAreaLeft" t="textAreaTop" r="textAreaRight" b="textAreaBottom"/>
                <a:pathLst>
                  <a:path w="3596" h="3385">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42480" rIns="90000" bIns="4248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274" name="Google Shape;260;p5"/>
            <p:cNvSpPr/>
            <p:nvPr/>
          </p:nvSpPr>
          <p:spPr>
            <a:xfrm>
              <a:off x="7953840" y="3676680"/>
              <a:ext cx="245160" cy="246960"/>
            </a:xfrm>
            <a:custGeom>
              <a:avLst/>
              <a:gdLst>
                <a:gd name="textAreaLeft" fmla="*/ 0 w 245160"/>
                <a:gd name="textAreaRight" fmla="*/ 245880 w 245160"/>
                <a:gd name="textAreaTop" fmla="*/ 0 h 246960"/>
                <a:gd name="textAreaBottom" fmla="*/ 247680 h 246960"/>
              </a:gdLst>
              <a:ahLst/>
              <a:cxnLst/>
              <a:rect l="textAreaLeft" t="textAreaTop" r="textAreaRight" b="textAreaBottom"/>
              <a:pathLst>
                <a:path w="9798" h="9869">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75" name="Google Shape;261;p5"/>
            <p:cNvSpPr/>
            <p:nvPr/>
          </p:nvSpPr>
          <p:spPr>
            <a:xfrm>
              <a:off x="7262280" y="3425400"/>
              <a:ext cx="220320" cy="342360"/>
            </a:xfrm>
            <a:custGeom>
              <a:avLst/>
              <a:gdLst>
                <a:gd name="textAreaLeft" fmla="*/ 0 w 220320"/>
                <a:gd name="textAreaRight" fmla="*/ 221040 w 220320"/>
                <a:gd name="textAreaTop" fmla="*/ 0 h 342360"/>
                <a:gd name="textAreaBottom" fmla="*/ 343080 h 342360"/>
              </a:gdLst>
              <a:ahLst/>
              <a:cxnLst/>
              <a:rect l="textAreaLeft" t="textAreaTop" r="textAreaRight" b="textAreaBottom"/>
              <a:pathLst>
                <a:path w="8811" h="13675">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76" name="Google Shape;262;p5"/>
            <p:cNvSpPr/>
            <p:nvPr/>
          </p:nvSpPr>
          <p:spPr>
            <a:xfrm>
              <a:off x="8311320" y="4612320"/>
              <a:ext cx="119520" cy="588600"/>
            </a:xfrm>
            <a:custGeom>
              <a:avLst/>
              <a:gdLst>
                <a:gd name="textAreaLeft" fmla="*/ 0 w 119520"/>
                <a:gd name="textAreaRight" fmla="*/ 120240 w 119520"/>
                <a:gd name="textAreaTop" fmla="*/ 0 h 588600"/>
                <a:gd name="textAreaBottom" fmla="*/ 589320 h 588600"/>
              </a:gdLst>
              <a:ahLst/>
              <a:cxnLst/>
              <a:rect l="textAreaLeft" t="textAreaTop" r="textAreaRight" b="textAreaBottom"/>
              <a:pathLst>
                <a:path w="4794" h="23472">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277" name="Google Shape;263;p5"/>
            <p:cNvGrpSpPr/>
            <p:nvPr/>
          </p:nvGrpSpPr>
          <p:grpSpPr>
            <a:xfrm>
              <a:off x="7508160" y="4759200"/>
              <a:ext cx="168840" cy="270000"/>
              <a:chOff x="7508160" y="4759200"/>
              <a:chExt cx="168840" cy="270000"/>
            </a:xfrm>
          </p:grpSpPr>
          <p:sp>
            <p:nvSpPr>
              <p:cNvPr id="278" name="Google Shape;264;p5"/>
              <p:cNvSpPr/>
              <p:nvPr/>
            </p:nvSpPr>
            <p:spPr>
              <a:xfrm>
                <a:off x="7508160" y="4828320"/>
                <a:ext cx="86040" cy="77040"/>
              </a:xfrm>
              <a:custGeom>
                <a:avLst/>
                <a:gdLst>
                  <a:gd name="textAreaLeft" fmla="*/ 0 w 86040"/>
                  <a:gd name="textAreaRight" fmla="*/ 86760 w 86040"/>
                  <a:gd name="textAreaTop" fmla="*/ 0 h 77040"/>
                  <a:gd name="textAreaBottom" fmla="*/ 77760 h 77040"/>
                </a:gdLst>
                <a:ahLst/>
                <a:cxnLst/>
                <a:rect l="textAreaLeft" t="textAreaTop" r="textAreaRight" b="textAreaBottom"/>
                <a:pathLst>
                  <a:path w="3454" h="3103">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w="0">
                <a:noFill/>
              </a:ln>
            </p:spPr>
            <p:style>
              <a:lnRef idx="0">
                <a:scrgbClr r="0" g="0" b="0"/>
              </a:lnRef>
              <a:fillRef idx="0">
                <a:scrgbClr r="0" g="0" b="0"/>
              </a:fillRef>
              <a:effectRef idx="0">
                <a:scrgbClr r="0" g="0" b="0"/>
              </a:effectRef>
              <a:fontRef idx="minor"/>
            </p:style>
            <p:txBody>
              <a:bodyPr lIns="90000" tIns="38880" rIns="90000" bIns="388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79" name="Google Shape;265;p5"/>
              <p:cNvSpPr/>
              <p:nvPr/>
            </p:nvSpPr>
            <p:spPr>
              <a:xfrm>
                <a:off x="7599960" y="4881240"/>
                <a:ext cx="66600" cy="63000"/>
              </a:xfrm>
              <a:custGeom>
                <a:avLst/>
                <a:gdLst>
                  <a:gd name="textAreaLeft" fmla="*/ 0 w 66600"/>
                  <a:gd name="textAreaRight" fmla="*/ 67320 w 66600"/>
                  <a:gd name="textAreaTop" fmla="*/ 0 h 63000"/>
                  <a:gd name="textAreaBottom" fmla="*/ 63720 h 63000"/>
                </a:gdLst>
                <a:ahLst/>
                <a:cxnLst/>
                <a:rect l="textAreaLeft" t="textAreaTop" r="textAreaRight" b="textAreaBottom"/>
                <a:pathLst>
                  <a:path w="2679" h="2538">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w="0">
                <a:noFill/>
              </a:ln>
            </p:spPr>
            <p:style>
              <a:lnRef idx="0">
                <a:scrgbClr r="0" g="0" b="0"/>
              </a:lnRef>
              <a:fillRef idx="0">
                <a:scrgbClr r="0" g="0" b="0"/>
              </a:fillRef>
              <a:effectRef idx="0">
                <a:scrgbClr r="0" g="0" b="0"/>
              </a:effectRef>
              <a:fontRef idx="minor"/>
            </p:style>
            <p:txBody>
              <a:bodyPr lIns="90000" tIns="31680" rIns="90000" bIns="316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80" name="Google Shape;266;p5"/>
              <p:cNvSpPr/>
              <p:nvPr/>
            </p:nvSpPr>
            <p:spPr>
              <a:xfrm>
                <a:off x="7536240" y="4944960"/>
                <a:ext cx="82440" cy="84240"/>
              </a:xfrm>
              <a:custGeom>
                <a:avLst/>
                <a:gdLst>
                  <a:gd name="textAreaLeft" fmla="*/ 0 w 82440"/>
                  <a:gd name="textAreaRight" fmla="*/ 83160 w 82440"/>
                  <a:gd name="textAreaTop" fmla="*/ 0 h 84240"/>
                  <a:gd name="textAreaBottom" fmla="*/ 84960 h 84240"/>
                </a:gdLst>
                <a:ahLst/>
                <a:cxnLst/>
                <a:rect l="textAreaLeft" t="textAreaTop" r="textAreaRight" b="textAreaBottom"/>
                <a:pathLst>
                  <a:path w="3313" h="3385">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w="0">
                <a:noFill/>
              </a:ln>
            </p:spPr>
            <p:style>
              <a:lnRef idx="0">
                <a:scrgbClr r="0" g="0" b="0"/>
              </a:lnRef>
              <a:fillRef idx="0">
                <a:scrgbClr r="0" g="0" b="0"/>
              </a:fillRef>
              <a:effectRef idx="0">
                <a:scrgbClr r="0" g="0" b="0"/>
              </a:effectRef>
              <a:fontRef idx="minor"/>
            </p:style>
            <p:txBody>
              <a:bodyPr lIns="90000" tIns="42480" rIns="90000" bIns="424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81" name="Google Shape;267;p5"/>
              <p:cNvSpPr/>
              <p:nvPr/>
            </p:nvSpPr>
            <p:spPr>
              <a:xfrm>
                <a:off x="7638840" y="4759200"/>
                <a:ext cx="38160" cy="41760"/>
              </a:xfrm>
              <a:custGeom>
                <a:avLst/>
                <a:gdLst>
                  <a:gd name="textAreaLeft" fmla="*/ 0 w 38160"/>
                  <a:gd name="textAreaRight" fmla="*/ 38880 w 38160"/>
                  <a:gd name="textAreaTop" fmla="*/ 0 h 41760"/>
                  <a:gd name="textAreaBottom" fmla="*/ 42480 h 41760"/>
                </a:gdLst>
                <a:ahLst/>
                <a:cxnLst/>
                <a:rect l="textAreaLeft" t="textAreaTop" r="textAreaRight" b="textAreaBottom"/>
                <a:pathLst>
                  <a:path w="1551" h="1693">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w="0">
                <a:noFill/>
              </a:ln>
            </p:spPr>
            <p:style>
              <a:lnRef idx="0">
                <a:scrgbClr r="0" g="0" b="0"/>
              </a:lnRef>
              <a:fillRef idx="0">
                <a:scrgbClr r="0" g="0" b="0"/>
              </a:fillRef>
              <a:effectRef idx="0">
                <a:scrgbClr r="0" g="0" b="0"/>
              </a:effectRef>
              <a:fontRef idx="minor"/>
            </p:style>
            <p:txBody>
              <a:bodyPr lIns="90000" tIns="21240" rIns="90000" bIns="212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grpSp>
        <p:nvGrpSpPr>
          <p:cNvPr id="282" name="Google Shape;268;p5"/>
          <p:cNvGrpSpPr/>
          <p:nvPr/>
        </p:nvGrpSpPr>
        <p:grpSpPr>
          <a:xfrm>
            <a:off x="425880" y="841320"/>
            <a:ext cx="379800" cy="351360"/>
            <a:chOff x="425880" y="841320"/>
            <a:chExt cx="379800" cy="351360"/>
          </a:xfrm>
        </p:grpSpPr>
        <p:sp>
          <p:nvSpPr>
            <p:cNvPr id="283" name="Google Shape;269;p5"/>
            <p:cNvSpPr/>
            <p:nvPr/>
          </p:nvSpPr>
          <p:spPr>
            <a:xfrm rot="12280800">
              <a:off x="616320" y="1051560"/>
              <a:ext cx="55800" cy="135360"/>
            </a:xfrm>
            <a:custGeom>
              <a:avLst/>
              <a:gdLst>
                <a:gd name="textAreaLeft" fmla="*/ 0 w 55800"/>
                <a:gd name="textAreaRight" fmla="*/ 56520 w 55800"/>
                <a:gd name="textAreaTop" fmla="*/ 0 h 135360"/>
                <a:gd name="textAreaBottom" fmla="*/ 136080 h 135360"/>
              </a:gdLst>
              <a:ahLst/>
              <a:cxnLst/>
              <a:rect l="textAreaLeft" t="textAreaTop" r="textAreaRight" b="textAreaBottom"/>
              <a:pathLst>
                <a:path w="2256" h="5428">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68040" rIns="90000" bIns="680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84" name="Google Shape;270;p5"/>
            <p:cNvSpPr/>
            <p:nvPr/>
          </p:nvSpPr>
          <p:spPr>
            <a:xfrm rot="12280800">
              <a:off x="438480" y="941040"/>
              <a:ext cx="216720" cy="109080"/>
            </a:xfrm>
            <a:custGeom>
              <a:avLst/>
              <a:gdLst>
                <a:gd name="textAreaLeft" fmla="*/ 0 w 216720"/>
                <a:gd name="textAreaRight" fmla="*/ 217440 w 216720"/>
                <a:gd name="textAreaTop" fmla="*/ 0 h 109080"/>
                <a:gd name="textAreaBottom" fmla="*/ 109800 h 109080"/>
              </a:gdLst>
              <a:ahLst/>
              <a:cxnLst/>
              <a:rect l="textAreaLeft" t="textAreaTop" r="textAreaRight" b="textAreaBottom"/>
              <a:pathLst>
                <a:path w="8670" h="4371">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54720" rIns="90000" bIns="547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85" name="Google Shape;271;p5"/>
            <p:cNvSpPr/>
            <p:nvPr/>
          </p:nvSpPr>
          <p:spPr>
            <a:xfrm rot="12280800">
              <a:off x="713160" y="849240"/>
              <a:ext cx="68400" cy="130320"/>
            </a:xfrm>
            <a:custGeom>
              <a:avLst/>
              <a:gdLst>
                <a:gd name="textAreaLeft" fmla="*/ 0 w 68400"/>
                <a:gd name="textAreaRight" fmla="*/ 69120 w 68400"/>
                <a:gd name="textAreaTop" fmla="*/ 0 h 130320"/>
                <a:gd name="textAreaBottom" fmla="*/ 131040 h 130320"/>
              </a:gdLst>
              <a:ahLst/>
              <a:cxnLst/>
              <a:rect l="textAreaLeft" t="textAreaTop" r="textAreaRight" b="textAreaBottom"/>
              <a:pathLst>
                <a:path w="2750" h="5217">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286" name="PlaceHolder 1"/>
          <p:cNvSpPr>
            <a:spLocks noGrp="1"/>
          </p:cNvSpPr>
          <p:nvPr>
            <p:ph type="title"/>
          </p:nvPr>
        </p:nvSpPr>
        <p:spPr>
          <a:xfrm>
            <a:off x="2122560" y="3427200"/>
            <a:ext cx="4898160" cy="660960"/>
          </a:xfrm>
          <a:prstGeom prst="rect">
            <a:avLst/>
          </a:prstGeom>
          <a:noFill/>
          <a:ln w="0">
            <a:noFill/>
          </a:ln>
        </p:spPr>
        <p:txBody>
          <a:bodyPr lIns="0" tIns="0" rIns="0" bIns="0" anchor="ctr">
            <a:noAutofit/>
          </a:bodyPr>
          <a:lstStyle/>
          <a:p>
            <a:pPr indent="0">
              <a:buNone/>
            </a:pPr>
            <a:r>
              <a:rPr lang="it-IT" sz="1800" b="0" strike="noStrike" spc="-1">
                <a:solidFill>
                  <a:srgbClr val="000000"/>
                </a:solidFill>
                <a:latin typeface="Arial"/>
              </a:rPr>
              <a:t>Fai clic per modificare il formato del testo del titolo</a:t>
            </a:r>
          </a:p>
        </p:txBody>
      </p:sp>
      <p:sp>
        <p:nvSpPr>
          <p:cNvPr id="287" name="PlaceHolder 2"/>
          <p:cNvSpPr>
            <a:spLocks noGrp="1"/>
          </p:cNvSpPr>
          <p:nvPr>
            <p:ph type="body"/>
          </p:nvPr>
        </p:nvSpPr>
        <p:spPr>
          <a:xfrm>
            <a:off x="457200" y="1203480"/>
            <a:ext cx="8228880" cy="29826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it-IT" sz="18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18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18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1800" b="0" strike="noStrike" spc="-1">
                <a:solidFill>
                  <a:srgbClr val="000000"/>
                </a:solidFill>
                <a:latin typeface="Arial"/>
              </a:rPr>
              <a:t>Settimo livello struttura</a:t>
            </a:r>
          </a:p>
        </p:txBody>
      </p:sp>
      <p:sp>
        <p:nvSpPr>
          <p:cNvPr id="288" name="PlaceHolder 3"/>
          <p:cNvSpPr>
            <a:spLocks noGrp="1"/>
          </p:cNvSpPr>
          <p:nvPr>
            <p:ph type="sldNum" idx="4"/>
          </p:nvPr>
        </p:nvSpPr>
        <p:spPr>
          <a:xfrm>
            <a:off x="8556840" y="4749840"/>
            <a:ext cx="547920" cy="392760"/>
          </a:xfrm>
          <a:prstGeom prst="rect">
            <a:avLst/>
          </a:prstGeom>
          <a:noFill/>
          <a:ln w="0">
            <a:noFill/>
          </a:ln>
        </p:spPr>
        <p:txBody>
          <a:bodyPr lIns="91440" tIns="91440" rIns="91440" bIns="91440" anchor="t">
            <a:noAutofit/>
          </a:bodyPr>
          <a:lstStyle>
            <a:lvl1pPr indent="0" algn="r">
              <a:lnSpc>
                <a:spcPct val="100000"/>
              </a:lnSpc>
              <a:buNone/>
              <a:tabLst>
                <a:tab pos="0" algn="l"/>
              </a:tabLst>
              <a:defRPr lang="it-IT" sz="1200" b="0" strike="noStrike" spc="-1">
                <a:solidFill>
                  <a:schemeClr val="dk2"/>
                </a:solidFill>
                <a:latin typeface="Neuton"/>
                <a:ea typeface="Neuton"/>
              </a:defRPr>
            </a:lvl1pPr>
          </a:lstStyle>
          <a:p>
            <a:pPr indent="0" algn="r">
              <a:lnSpc>
                <a:spcPct val="100000"/>
              </a:lnSpc>
              <a:buNone/>
              <a:tabLst>
                <a:tab pos="0" algn="l"/>
              </a:tabLst>
            </a:pPr>
            <a:fld id="{2DB02431-03AC-468B-B0D2-10BC79457DAE}" type="slidenum">
              <a:rPr lang="it-IT" sz="1200" b="0" strike="noStrike" spc="-1">
                <a:solidFill>
                  <a:schemeClr val="dk2"/>
                </a:solidFill>
                <a:latin typeface="Neuton"/>
                <a:ea typeface="Neuton"/>
              </a:rPr>
              <a:t>‹N›</a:t>
            </a:fld>
            <a:endParaRPr lang="it-IT"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grpSp>
        <p:nvGrpSpPr>
          <p:cNvPr id="291" name="Google Shape;277;p6"/>
          <p:cNvGrpSpPr/>
          <p:nvPr/>
        </p:nvGrpSpPr>
        <p:grpSpPr>
          <a:xfrm>
            <a:off x="7108200" y="-57960"/>
            <a:ext cx="1400400" cy="5258880"/>
            <a:chOff x="7108200" y="-57960"/>
            <a:chExt cx="1400400" cy="5258880"/>
          </a:xfrm>
        </p:grpSpPr>
        <p:sp>
          <p:nvSpPr>
            <p:cNvPr id="292" name="Google Shape;278;p6"/>
            <p:cNvSpPr/>
            <p:nvPr/>
          </p:nvSpPr>
          <p:spPr>
            <a:xfrm>
              <a:off x="7545240" y="-51120"/>
              <a:ext cx="733680" cy="1182960"/>
            </a:xfrm>
            <a:custGeom>
              <a:avLst/>
              <a:gdLst>
                <a:gd name="textAreaLeft" fmla="*/ 0 w 733680"/>
                <a:gd name="textAreaRight" fmla="*/ 734400 w 733680"/>
                <a:gd name="textAreaTop" fmla="*/ 0 h 1182960"/>
                <a:gd name="textAreaBottom" fmla="*/ 1183680 h 1182960"/>
              </a:gdLst>
              <a:ahLst/>
              <a:cxnLst/>
              <a:rect l="textAreaLeft" t="textAreaTop" r="textAreaRight" b="textAreaBottom"/>
              <a:pathLst>
                <a:path w="29252" h="47155">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293" name="Google Shape;279;p6"/>
            <p:cNvGrpSpPr/>
            <p:nvPr/>
          </p:nvGrpSpPr>
          <p:grpSpPr>
            <a:xfrm>
              <a:off x="7108200" y="1042200"/>
              <a:ext cx="928080" cy="1375920"/>
              <a:chOff x="7108200" y="1042200"/>
              <a:chExt cx="928080" cy="1375920"/>
            </a:xfrm>
          </p:grpSpPr>
          <p:sp>
            <p:nvSpPr>
              <p:cNvPr id="294" name="Google Shape;280;p6"/>
              <p:cNvSpPr/>
              <p:nvPr/>
            </p:nvSpPr>
            <p:spPr>
              <a:xfrm>
                <a:off x="7170120" y="1042200"/>
                <a:ext cx="821880" cy="1283760"/>
              </a:xfrm>
              <a:custGeom>
                <a:avLst/>
                <a:gdLst>
                  <a:gd name="textAreaLeft" fmla="*/ 0 w 821880"/>
                  <a:gd name="textAreaRight" fmla="*/ 822600 w 821880"/>
                  <a:gd name="textAreaTop" fmla="*/ 0 h 1283760"/>
                  <a:gd name="textAreaBottom" fmla="*/ 1284480 h 1283760"/>
                </a:gdLst>
                <a:ahLst/>
                <a:cxnLst/>
                <a:rect l="textAreaLeft" t="textAreaTop" r="textAreaRight" b="textAreaBottom"/>
                <a:pathLst>
                  <a:path w="32776" h="51172">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95" name="Google Shape;281;p6"/>
              <p:cNvSpPr/>
              <p:nvPr/>
            </p:nvSpPr>
            <p:spPr>
              <a:xfrm>
                <a:off x="7755840" y="2268360"/>
                <a:ext cx="57600" cy="59400"/>
              </a:xfrm>
              <a:custGeom>
                <a:avLst/>
                <a:gdLst>
                  <a:gd name="textAreaLeft" fmla="*/ 0 w 57600"/>
                  <a:gd name="textAreaRight" fmla="*/ 58320 w 57600"/>
                  <a:gd name="textAreaTop" fmla="*/ 0 h 59400"/>
                  <a:gd name="textAreaBottom" fmla="*/ 60120 h 59400"/>
                </a:gdLst>
                <a:ahLst/>
                <a:cxnLst/>
                <a:rect l="textAreaLeft" t="textAreaTop" r="textAreaRight" b="textAreaBottom"/>
                <a:pathLst>
                  <a:path w="2326" h="2398">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9880" rIns="90000" bIns="298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96" name="Google Shape;282;p6"/>
              <p:cNvSpPr/>
              <p:nvPr/>
            </p:nvSpPr>
            <p:spPr>
              <a:xfrm>
                <a:off x="7762680" y="2344320"/>
                <a:ext cx="75240" cy="73800"/>
              </a:xfrm>
              <a:custGeom>
                <a:avLst/>
                <a:gdLst>
                  <a:gd name="textAreaLeft" fmla="*/ 0 w 75240"/>
                  <a:gd name="textAreaRight" fmla="*/ 75960 w 75240"/>
                  <a:gd name="textAreaTop" fmla="*/ 0 h 73800"/>
                  <a:gd name="textAreaBottom" fmla="*/ 74520 h 73800"/>
                </a:gdLst>
                <a:ahLst/>
                <a:cxnLst/>
                <a:rect l="textAreaLeft" t="textAreaTop" r="textAreaRight" b="textAreaBottom"/>
                <a:pathLst>
                  <a:path w="3032" h="2962">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7080" rIns="90000" bIns="370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97" name="Google Shape;283;p6"/>
              <p:cNvSpPr/>
              <p:nvPr/>
            </p:nvSpPr>
            <p:spPr>
              <a:xfrm>
                <a:off x="7851240" y="2333880"/>
                <a:ext cx="64800" cy="68400"/>
              </a:xfrm>
              <a:custGeom>
                <a:avLst/>
                <a:gdLst>
                  <a:gd name="textAreaLeft" fmla="*/ 0 w 64800"/>
                  <a:gd name="textAreaRight" fmla="*/ 65520 w 64800"/>
                  <a:gd name="textAreaTop" fmla="*/ 0 h 68400"/>
                  <a:gd name="textAreaBottom" fmla="*/ 69120 h 68400"/>
                </a:gdLst>
                <a:ahLst/>
                <a:cxnLst/>
                <a:rect l="textAreaLeft" t="textAreaTop" r="textAreaRight" b="textAreaBottom"/>
                <a:pathLst>
                  <a:path w="2608" h="275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4560" rIns="90000" bIns="345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98" name="Google Shape;284;p6"/>
              <p:cNvSpPr/>
              <p:nvPr/>
            </p:nvSpPr>
            <p:spPr>
              <a:xfrm>
                <a:off x="7883280" y="2257560"/>
                <a:ext cx="66600" cy="68400"/>
              </a:xfrm>
              <a:custGeom>
                <a:avLst/>
                <a:gdLst>
                  <a:gd name="textAreaLeft" fmla="*/ 0 w 66600"/>
                  <a:gd name="textAreaRight" fmla="*/ 67320 w 66600"/>
                  <a:gd name="textAreaTop" fmla="*/ 0 h 68400"/>
                  <a:gd name="textAreaBottom" fmla="*/ 69120 h 68400"/>
                </a:gdLst>
                <a:ahLst/>
                <a:cxnLst/>
                <a:rect l="textAreaLeft" t="textAreaTop" r="textAreaRight" b="textAreaBottom"/>
                <a:pathLst>
                  <a:path w="2680" h="2749">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4560" rIns="90000" bIns="345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299" name="Google Shape;285;p6"/>
              <p:cNvSpPr/>
              <p:nvPr/>
            </p:nvSpPr>
            <p:spPr>
              <a:xfrm>
                <a:off x="7876080" y="2167560"/>
                <a:ext cx="55800" cy="61200"/>
              </a:xfrm>
              <a:custGeom>
                <a:avLst/>
                <a:gdLst>
                  <a:gd name="textAreaLeft" fmla="*/ 0 w 55800"/>
                  <a:gd name="textAreaRight" fmla="*/ 56520 w 55800"/>
                  <a:gd name="textAreaTop" fmla="*/ 0 h 61200"/>
                  <a:gd name="textAreaBottom" fmla="*/ 61920 h 61200"/>
                </a:gdLst>
                <a:ahLst/>
                <a:cxnLst/>
                <a:rect l="textAreaLeft" t="textAreaTop" r="textAreaRight" b="textAreaBottom"/>
                <a:pathLst>
                  <a:path w="2257" h="2468">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0960" rIns="90000" bIns="30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00" name="Google Shape;286;p6"/>
              <p:cNvSpPr/>
              <p:nvPr/>
            </p:nvSpPr>
            <p:spPr>
              <a:xfrm>
                <a:off x="7672680" y="2148120"/>
                <a:ext cx="45360" cy="47160"/>
              </a:xfrm>
              <a:custGeom>
                <a:avLst/>
                <a:gdLst>
                  <a:gd name="textAreaLeft" fmla="*/ 0 w 45360"/>
                  <a:gd name="textAreaRight" fmla="*/ 46080 w 45360"/>
                  <a:gd name="textAreaTop" fmla="*/ 0 h 47160"/>
                  <a:gd name="textAreaBottom" fmla="*/ 47880 h 47160"/>
                </a:gdLst>
                <a:ahLst/>
                <a:cxnLst/>
                <a:rect l="textAreaLeft" t="textAreaTop" r="textAreaRight" b="textAreaBottom"/>
                <a:pathLst>
                  <a:path w="1833" h="1905">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3760" rIns="90000" bIns="237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01" name="Google Shape;287;p6"/>
              <p:cNvSpPr/>
              <p:nvPr/>
            </p:nvSpPr>
            <p:spPr>
              <a:xfrm>
                <a:off x="7833600" y="1771200"/>
                <a:ext cx="72000" cy="61200"/>
              </a:xfrm>
              <a:custGeom>
                <a:avLst/>
                <a:gdLst>
                  <a:gd name="textAreaLeft" fmla="*/ 0 w 72000"/>
                  <a:gd name="textAreaRight" fmla="*/ 72720 w 72000"/>
                  <a:gd name="textAreaTop" fmla="*/ 0 h 61200"/>
                  <a:gd name="textAreaBottom" fmla="*/ 61920 h 61200"/>
                </a:gdLst>
                <a:ahLst/>
                <a:cxnLst/>
                <a:rect l="textAreaLeft" t="textAreaTop" r="textAreaRight" b="textAreaBottom"/>
                <a:pathLst>
                  <a:path w="2891" h="2468">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0960" rIns="90000" bIns="30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02" name="Google Shape;288;p6"/>
              <p:cNvSpPr/>
              <p:nvPr/>
            </p:nvSpPr>
            <p:spPr>
              <a:xfrm>
                <a:off x="7973280" y="1674000"/>
                <a:ext cx="63000" cy="66600"/>
              </a:xfrm>
              <a:custGeom>
                <a:avLst/>
                <a:gdLst>
                  <a:gd name="textAreaLeft" fmla="*/ 0 w 63000"/>
                  <a:gd name="textAreaRight" fmla="*/ 63720 w 63000"/>
                  <a:gd name="textAreaTop" fmla="*/ 0 h 66600"/>
                  <a:gd name="textAreaBottom" fmla="*/ 67320 h 66600"/>
                </a:gdLst>
                <a:ahLst/>
                <a:cxnLst/>
                <a:rect l="textAreaLeft" t="textAreaTop" r="textAreaRight" b="textAreaBottom"/>
                <a:pathLst>
                  <a:path w="2538" h="2679">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3480" rIns="90000" bIns="334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03" name="Google Shape;289;p6"/>
              <p:cNvSpPr/>
              <p:nvPr/>
            </p:nvSpPr>
            <p:spPr>
              <a:xfrm>
                <a:off x="7941600" y="1643760"/>
                <a:ext cx="50760" cy="41760"/>
              </a:xfrm>
              <a:custGeom>
                <a:avLst/>
                <a:gdLst>
                  <a:gd name="textAreaLeft" fmla="*/ 0 w 50760"/>
                  <a:gd name="textAreaRight" fmla="*/ 51480 w 50760"/>
                  <a:gd name="textAreaTop" fmla="*/ 0 h 41760"/>
                  <a:gd name="textAreaBottom" fmla="*/ 42480 h 41760"/>
                </a:gdLst>
                <a:ahLst/>
                <a:cxnLst/>
                <a:rect l="textAreaLeft" t="textAreaTop" r="textAreaRight" b="textAreaBottom"/>
                <a:pathLst>
                  <a:path w="2045" h="1693">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1240" rIns="90000" bIns="212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04" name="Google Shape;290;p6"/>
              <p:cNvSpPr/>
              <p:nvPr/>
            </p:nvSpPr>
            <p:spPr>
              <a:xfrm>
                <a:off x="7350480" y="1879200"/>
                <a:ext cx="50760" cy="50760"/>
              </a:xfrm>
              <a:custGeom>
                <a:avLst/>
                <a:gdLst>
                  <a:gd name="textAreaLeft" fmla="*/ 0 w 50760"/>
                  <a:gd name="textAreaRight" fmla="*/ 51480 w 50760"/>
                  <a:gd name="textAreaTop" fmla="*/ 0 h 50760"/>
                  <a:gd name="textAreaBottom" fmla="*/ 51480 h 50760"/>
                </a:gdLst>
                <a:ahLst/>
                <a:cxnLst/>
                <a:rect l="textAreaLeft" t="textAreaTop" r="textAreaRight" b="textAreaBottom"/>
                <a:pathLst>
                  <a:path w="2045" h="2045">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5560" rIns="90000" bIns="255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05" name="Google Shape;291;p6"/>
              <p:cNvSpPr/>
              <p:nvPr/>
            </p:nvSpPr>
            <p:spPr>
              <a:xfrm>
                <a:off x="7409160" y="1863360"/>
                <a:ext cx="30960" cy="24120"/>
              </a:xfrm>
              <a:custGeom>
                <a:avLst/>
                <a:gdLst>
                  <a:gd name="textAreaLeft" fmla="*/ 0 w 30960"/>
                  <a:gd name="textAreaRight" fmla="*/ 31680 w 30960"/>
                  <a:gd name="textAreaTop" fmla="*/ 0 h 24120"/>
                  <a:gd name="textAreaBottom" fmla="*/ 24840 h 24120"/>
                </a:gdLst>
                <a:ahLst/>
                <a:cxnLst/>
                <a:rect l="textAreaLeft" t="textAreaTop" r="textAreaRight" b="textAreaBottom"/>
                <a:pathLst>
                  <a:path w="1269" h="987">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12240" rIns="90000" bIns="122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06" name="Google Shape;292;p6"/>
              <p:cNvSpPr/>
              <p:nvPr/>
            </p:nvSpPr>
            <p:spPr>
              <a:xfrm>
                <a:off x="7108200" y="1631520"/>
                <a:ext cx="54000" cy="54000"/>
              </a:xfrm>
              <a:custGeom>
                <a:avLst/>
                <a:gdLst>
                  <a:gd name="textAreaLeft" fmla="*/ 0 w 54000"/>
                  <a:gd name="textAreaRight" fmla="*/ 54720 w 54000"/>
                  <a:gd name="textAreaTop" fmla="*/ 0 h 54000"/>
                  <a:gd name="textAreaBottom" fmla="*/ 54720 h 54000"/>
                </a:gdLst>
                <a:ahLst/>
                <a:cxnLst/>
                <a:rect l="textAreaLeft" t="textAreaTop" r="textAreaRight" b="textAreaBottom"/>
                <a:pathLst>
                  <a:path w="2185" h="2186">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7360" rIns="90000" bIns="273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07" name="Google Shape;293;p6"/>
              <p:cNvSpPr/>
              <p:nvPr/>
            </p:nvSpPr>
            <p:spPr>
              <a:xfrm>
                <a:off x="7147080" y="1546560"/>
                <a:ext cx="75240" cy="70200"/>
              </a:xfrm>
              <a:custGeom>
                <a:avLst/>
                <a:gdLst>
                  <a:gd name="textAreaLeft" fmla="*/ 0 w 75240"/>
                  <a:gd name="textAreaRight" fmla="*/ 75960 w 75240"/>
                  <a:gd name="textAreaTop" fmla="*/ 0 h 70200"/>
                  <a:gd name="textAreaBottom" fmla="*/ 70920 h 70200"/>
                </a:gdLst>
                <a:ahLst/>
                <a:cxnLst/>
                <a:rect l="textAreaLeft" t="textAreaTop" r="textAreaRight" b="textAreaBottom"/>
                <a:pathLst>
                  <a:path w="3032" h="282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5280" rIns="90000" bIns="352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08" name="Google Shape;294;p6"/>
              <p:cNvSpPr/>
              <p:nvPr/>
            </p:nvSpPr>
            <p:spPr>
              <a:xfrm>
                <a:off x="7179120" y="1663200"/>
                <a:ext cx="39960" cy="38160"/>
              </a:xfrm>
              <a:custGeom>
                <a:avLst/>
                <a:gdLst>
                  <a:gd name="textAreaLeft" fmla="*/ 0 w 39960"/>
                  <a:gd name="textAreaRight" fmla="*/ 40680 w 39960"/>
                  <a:gd name="textAreaTop" fmla="*/ 0 h 38160"/>
                  <a:gd name="textAreaBottom" fmla="*/ 38880 h 38160"/>
                </a:gdLst>
                <a:ahLst/>
                <a:cxnLst/>
                <a:rect l="textAreaLeft" t="textAreaTop" r="textAreaRight" b="textAreaBottom"/>
                <a:pathLst>
                  <a:path w="1622" h="1551">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19440" rIns="90000" bIns="19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09" name="Google Shape;295;p6"/>
              <p:cNvSpPr/>
              <p:nvPr/>
            </p:nvSpPr>
            <p:spPr>
              <a:xfrm>
                <a:off x="7707960" y="1376640"/>
                <a:ext cx="57600" cy="59400"/>
              </a:xfrm>
              <a:custGeom>
                <a:avLst/>
                <a:gdLst>
                  <a:gd name="textAreaLeft" fmla="*/ 0 w 57600"/>
                  <a:gd name="textAreaRight" fmla="*/ 58320 w 57600"/>
                  <a:gd name="textAreaTop" fmla="*/ 0 h 59400"/>
                  <a:gd name="textAreaBottom" fmla="*/ 60120 h 59400"/>
                </a:gdLst>
                <a:ahLst/>
                <a:cxnLst/>
                <a:rect l="textAreaLeft" t="textAreaTop" r="textAreaRight" b="textAreaBottom"/>
                <a:pathLst>
                  <a:path w="2327" h="2398">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9880" rIns="90000" bIns="298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10" name="Google Shape;296;p6"/>
              <p:cNvSpPr/>
              <p:nvPr/>
            </p:nvSpPr>
            <p:spPr>
              <a:xfrm>
                <a:off x="7766280" y="1300680"/>
                <a:ext cx="52560" cy="52560"/>
              </a:xfrm>
              <a:custGeom>
                <a:avLst/>
                <a:gdLst>
                  <a:gd name="textAreaLeft" fmla="*/ 0 w 52560"/>
                  <a:gd name="textAreaRight" fmla="*/ 53280 w 52560"/>
                  <a:gd name="textAreaTop" fmla="*/ 0 h 52560"/>
                  <a:gd name="textAreaBottom" fmla="*/ 53280 h 52560"/>
                </a:gdLst>
                <a:ahLst/>
                <a:cxnLst/>
                <a:rect l="textAreaLeft" t="textAreaTop" r="textAreaRight" b="textAreaBottom"/>
                <a:pathLst>
                  <a:path w="2116" h="2116">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6640" rIns="90000" bIns="266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11" name="Google Shape;297;p6"/>
              <p:cNvSpPr/>
              <p:nvPr/>
            </p:nvSpPr>
            <p:spPr>
              <a:xfrm>
                <a:off x="7812360" y="1344960"/>
                <a:ext cx="34560" cy="39960"/>
              </a:xfrm>
              <a:custGeom>
                <a:avLst/>
                <a:gdLst>
                  <a:gd name="textAreaLeft" fmla="*/ 0 w 34560"/>
                  <a:gd name="textAreaRight" fmla="*/ 35280 w 34560"/>
                  <a:gd name="textAreaTop" fmla="*/ 0 h 39960"/>
                  <a:gd name="textAreaBottom" fmla="*/ 40680 h 39960"/>
                </a:gdLst>
                <a:ahLst/>
                <a:cxnLst/>
                <a:rect l="textAreaLeft" t="textAreaTop" r="textAreaRight" b="textAreaBottom"/>
                <a:pathLst>
                  <a:path w="1411" h="1622">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0160" rIns="90000" bIns="201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12" name="Google Shape;298;p6"/>
              <p:cNvSpPr/>
              <p:nvPr/>
            </p:nvSpPr>
            <p:spPr>
              <a:xfrm>
                <a:off x="7773480" y="1378440"/>
                <a:ext cx="50760" cy="45360"/>
              </a:xfrm>
              <a:custGeom>
                <a:avLst/>
                <a:gdLst>
                  <a:gd name="textAreaLeft" fmla="*/ 0 w 50760"/>
                  <a:gd name="textAreaRight" fmla="*/ 51480 w 50760"/>
                  <a:gd name="textAreaTop" fmla="*/ 0 h 45360"/>
                  <a:gd name="textAreaBottom" fmla="*/ 46080 h 45360"/>
                </a:gdLst>
                <a:ahLst/>
                <a:cxnLst/>
                <a:rect l="textAreaLeft" t="textAreaTop" r="textAreaRight" b="textAreaBottom"/>
                <a:pathLst>
                  <a:path w="2045" h="1833">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3040" rIns="90000" bIns="230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313" name="Google Shape;299;p6"/>
            <p:cNvSpPr/>
            <p:nvPr/>
          </p:nvSpPr>
          <p:spPr>
            <a:xfrm>
              <a:off x="7469280" y="2229480"/>
              <a:ext cx="653760" cy="1572120"/>
            </a:xfrm>
            <a:custGeom>
              <a:avLst/>
              <a:gdLst>
                <a:gd name="textAreaLeft" fmla="*/ 0 w 653760"/>
                <a:gd name="textAreaRight" fmla="*/ 654480 w 653760"/>
                <a:gd name="textAreaTop" fmla="*/ 0 h 1572120"/>
                <a:gd name="textAreaBottom" fmla="*/ 1572840 h 1572120"/>
              </a:gdLst>
              <a:ahLst/>
              <a:cxnLst/>
              <a:rect l="textAreaLeft" t="textAreaTop" r="textAreaRight" b="textAreaBottom"/>
              <a:pathLst>
                <a:path w="26080" h="62661">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314" name="Google Shape;300;p6"/>
            <p:cNvGrpSpPr/>
            <p:nvPr/>
          </p:nvGrpSpPr>
          <p:grpSpPr>
            <a:xfrm>
              <a:off x="7876080" y="1058040"/>
              <a:ext cx="217080" cy="270000"/>
              <a:chOff x="7876080" y="1058040"/>
              <a:chExt cx="217080" cy="270000"/>
            </a:xfrm>
          </p:grpSpPr>
          <p:sp>
            <p:nvSpPr>
              <p:cNvPr id="315" name="Google Shape;301;p6"/>
              <p:cNvSpPr/>
              <p:nvPr/>
            </p:nvSpPr>
            <p:spPr>
              <a:xfrm>
                <a:off x="7876080" y="1058040"/>
                <a:ext cx="217080" cy="270000"/>
              </a:xfrm>
              <a:custGeom>
                <a:avLst/>
                <a:gdLst>
                  <a:gd name="textAreaLeft" fmla="*/ 0 w 217080"/>
                  <a:gd name="textAreaRight" fmla="*/ 217800 w 217080"/>
                  <a:gd name="textAreaTop" fmla="*/ 0 h 270000"/>
                  <a:gd name="textAreaBottom" fmla="*/ 270720 h 270000"/>
                </a:gdLst>
                <a:ahLst/>
                <a:cxnLst/>
                <a:rect l="textAreaLeft" t="textAreaTop" r="textAreaRight" b="textAreaBottom"/>
                <a:pathLst>
                  <a:path w="8671" h="10785">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16" name="Google Shape;302;p6"/>
              <p:cNvSpPr/>
              <p:nvPr/>
            </p:nvSpPr>
            <p:spPr>
              <a:xfrm>
                <a:off x="7876080" y="1058040"/>
                <a:ext cx="217080" cy="270000"/>
              </a:xfrm>
              <a:custGeom>
                <a:avLst/>
                <a:gdLst>
                  <a:gd name="textAreaLeft" fmla="*/ 0 w 217080"/>
                  <a:gd name="textAreaRight" fmla="*/ 217800 w 217080"/>
                  <a:gd name="textAreaTop" fmla="*/ 0 h 270000"/>
                  <a:gd name="textAreaBottom" fmla="*/ 270720 h 270000"/>
                </a:gdLst>
                <a:ahLst/>
                <a:cxnLst/>
                <a:rect l="textAreaLeft" t="textAreaTop" r="textAreaRight" b="textAreaBottom"/>
                <a:pathLst>
                  <a:path w="8671" h="10785" fill="none">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17" name="Google Shape;303;p6"/>
              <p:cNvSpPr/>
              <p:nvPr/>
            </p:nvSpPr>
            <p:spPr>
              <a:xfrm>
                <a:off x="7939800" y="1221120"/>
                <a:ext cx="30960" cy="75240"/>
              </a:xfrm>
              <a:custGeom>
                <a:avLst/>
                <a:gdLst>
                  <a:gd name="textAreaLeft" fmla="*/ 0 w 30960"/>
                  <a:gd name="textAreaRight" fmla="*/ 31680 w 30960"/>
                  <a:gd name="textAreaTop" fmla="*/ 0 h 75240"/>
                  <a:gd name="textAreaBottom" fmla="*/ 75960 h 75240"/>
                </a:gdLst>
                <a:ahLst/>
                <a:cxnLst/>
                <a:rect l="textAreaLeft" t="textAreaTop" r="textAreaRight" b="textAreaBottom"/>
                <a:pathLst>
                  <a:path w="1269" h="3032" fill="none">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18" name="Google Shape;304;p6"/>
              <p:cNvSpPr/>
              <p:nvPr/>
            </p:nvSpPr>
            <p:spPr>
              <a:xfrm>
                <a:off x="7953840" y="1113120"/>
                <a:ext cx="22320" cy="64800"/>
              </a:xfrm>
              <a:custGeom>
                <a:avLst/>
                <a:gdLst>
                  <a:gd name="textAreaLeft" fmla="*/ 0 w 22320"/>
                  <a:gd name="textAreaRight" fmla="*/ 23040 w 22320"/>
                  <a:gd name="textAreaTop" fmla="*/ 0 h 64800"/>
                  <a:gd name="textAreaBottom" fmla="*/ 65520 h 64800"/>
                </a:gdLst>
                <a:ahLst/>
                <a:cxnLst/>
                <a:rect l="textAreaLeft" t="textAreaTop" r="textAreaRight" b="textAreaBottom"/>
                <a:pathLst>
                  <a:path w="917" h="2609" fill="none">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w="0">
                <a:noFill/>
              </a:ln>
            </p:spPr>
            <p:style>
              <a:lnRef idx="0">
                <a:scrgbClr r="0" g="0" b="0"/>
              </a:lnRef>
              <a:fillRef idx="0">
                <a:scrgbClr r="0" g="0" b="0"/>
              </a:fillRef>
              <a:effectRef idx="0">
                <a:scrgbClr r="0" g="0" b="0"/>
              </a:effectRef>
              <a:fontRef idx="minor"/>
            </p:style>
            <p:txBody>
              <a:bodyPr lIns="90000" tIns="32760" rIns="90000" bIns="327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19" name="Google Shape;305;p6"/>
              <p:cNvSpPr/>
              <p:nvPr/>
            </p:nvSpPr>
            <p:spPr>
              <a:xfrm>
                <a:off x="7899120" y="1171440"/>
                <a:ext cx="55800" cy="29520"/>
              </a:xfrm>
              <a:custGeom>
                <a:avLst/>
                <a:gdLst>
                  <a:gd name="textAreaLeft" fmla="*/ 0 w 55800"/>
                  <a:gd name="textAreaRight" fmla="*/ 56520 w 55800"/>
                  <a:gd name="textAreaTop" fmla="*/ 0 h 29520"/>
                  <a:gd name="textAreaBottom" fmla="*/ 30240 h 29520"/>
                </a:gdLst>
                <a:ahLst/>
                <a:cxnLst/>
                <a:rect l="textAreaLeft" t="textAreaTop" r="textAreaRight" b="textAreaBottom"/>
                <a:pathLst>
                  <a:path w="2256" h="1199" fill="none">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w="0">
                <a:noFill/>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320" name="Google Shape;306;p6"/>
            <p:cNvSpPr/>
            <p:nvPr/>
          </p:nvSpPr>
          <p:spPr>
            <a:xfrm>
              <a:off x="7377120" y="2415240"/>
              <a:ext cx="237960" cy="314280"/>
            </a:xfrm>
            <a:custGeom>
              <a:avLst/>
              <a:gdLst>
                <a:gd name="textAreaLeft" fmla="*/ 0 w 237960"/>
                <a:gd name="textAreaRight" fmla="*/ 238680 w 237960"/>
                <a:gd name="textAreaTop" fmla="*/ 0 h 314280"/>
                <a:gd name="textAreaBottom" fmla="*/ 315000 h 314280"/>
              </a:gdLst>
              <a:ahLst/>
              <a:cxnLst/>
              <a:rect l="textAreaLeft" t="textAreaTop" r="textAreaRight" b="textAreaBottom"/>
              <a:pathLst>
                <a:path w="9516" h="12547">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21" name="Google Shape;307;p6"/>
            <p:cNvSpPr/>
            <p:nvPr/>
          </p:nvSpPr>
          <p:spPr>
            <a:xfrm>
              <a:off x="7214400" y="813960"/>
              <a:ext cx="245160" cy="345960"/>
            </a:xfrm>
            <a:custGeom>
              <a:avLst/>
              <a:gdLst>
                <a:gd name="textAreaLeft" fmla="*/ 0 w 245160"/>
                <a:gd name="textAreaRight" fmla="*/ 245880 w 245160"/>
                <a:gd name="textAreaTop" fmla="*/ 0 h 345960"/>
                <a:gd name="textAreaBottom" fmla="*/ 346680 h 345960"/>
              </a:gdLst>
              <a:ahLst/>
              <a:cxnLst/>
              <a:rect l="textAreaLeft" t="textAreaTop" r="textAreaRight" b="textAreaBottom"/>
              <a:pathLst>
                <a:path w="9798" h="13816">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22" name="Google Shape;308;p6"/>
            <p:cNvSpPr/>
            <p:nvPr/>
          </p:nvSpPr>
          <p:spPr>
            <a:xfrm>
              <a:off x="8044200" y="1847160"/>
              <a:ext cx="261000" cy="227520"/>
            </a:xfrm>
            <a:custGeom>
              <a:avLst/>
              <a:gdLst>
                <a:gd name="textAreaLeft" fmla="*/ 0 w 261000"/>
                <a:gd name="textAreaRight" fmla="*/ 261720 w 261000"/>
                <a:gd name="textAreaTop" fmla="*/ 0 h 227520"/>
                <a:gd name="textAreaBottom" fmla="*/ 228240 h 227520"/>
              </a:gdLst>
              <a:ahLst/>
              <a:cxnLst/>
              <a:rect l="textAreaLeft" t="textAreaTop" r="textAreaRight" b="textAreaBottom"/>
              <a:pathLst>
                <a:path w="10433" h="9094">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23" name="Google Shape;309;p6"/>
            <p:cNvSpPr/>
            <p:nvPr/>
          </p:nvSpPr>
          <p:spPr>
            <a:xfrm>
              <a:off x="7425000" y="-57960"/>
              <a:ext cx="246960" cy="246960"/>
            </a:xfrm>
            <a:custGeom>
              <a:avLst/>
              <a:gdLst>
                <a:gd name="textAreaLeft" fmla="*/ 0 w 246960"/>
                <a:gd name="textAreaRight" fmla="*/ 247680 w 246960"/>
                <a:gd name="textAreaTop" fmla="*/ 0 h 246960"/>
                <a:gd name="textAreaBottom" fmla="*/ 247680 h 246960"/>
              </a:gdLst>
              <a:ahLst/>
              <a:cxnLst/>
              <a:rect l="textAreaLeft" t="textAreaTop" r="textAreaRight" b="textAreaBottom"/>
              <a:pathLst>
                <a:path w="9869" h="9868">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324" name="Google Shape;310;p6"/>
            <p:cNvGrpSpPr/>
            <p:nvPr/>
          </p:nvGrpSpPr>
          <p:grpSpPr>
            <a:xfrm>
              <a:off x="8157240" y="2615040"/>
              <a:ext cx="206280" cy="245520"/>
              <a:chOff x="8157240" y="2615040"/>
              <a:chExt cx="206280" cy="245520"/>
            </a:xfrm>
          </p:grpSpPr>
          <p:sp>
            <p:nvSpPr>
              <p:cNvPr id="325" name="Google Shape;311;p6"/>
              <p:cNvSpPr/>
              <p:nvPr/>
            </p:nvSpPr>
            <p:spPr>
              <a:xfrm>
                <a:off x="8157240" y="2746080"/>
                <a:ext cx="50760" cy="114480"/>
              </a:xfrm>
              <a:custGeom>
                <a:avLst/>
                <a:gdLst>
                  <a:gd name="textAreaLeft" fmla="*/ 0 w 50760"/>
                  <a:gd name="textAreaRight" fmla="*/ 51480 w 50760"/>
                  <a:gd name="textAreaTop" fmla="*/ 0 h 114480"/>
                  <a:gd name="textAreaBottom" fmla="*/ 115200 h 114480"/>
                </a:gdLst>
                <a:ahLst/>
                <a:cxnLst/>
                <a:rect l="textAreaLeft" t="textAreaTop" r="textAreaRight" b="textAreaBottom"/>
                <a:pathLst>
                  <a:path w="2045" h="4583">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57600" rIns="90000" bIns="576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26" name="Google Shape;312;p6"/>
              <p:cNvSpPr/>
              <p:nvPr/>
            </p:nvSpPr>
            <p:spPr>
              <a:xfrm>
                <a:off x="8169840" y="2615040"/>
                <a:ext cx="87840" cy="103680"/>
              </a:xfrm>
              <a:custGeom>
                <a:avLst/>
                <a:gdLst>
                  <a:gd name="textAreaLeft" fmla="*/ 0 w 87840"/>
                  <a:gd name="textAreaRight" fmla="*/ 88560 w 87840"/>
                  <a:gd name="textAreaTop" fmla="*/ 0 h 103680"/>
                  <a:gd name="textAreaBottom" fmla="*/ 104400 h 103680"/>
                </a:gdLst>
                <a:ahLst/>
                <a:cxnLst/>
                <a:rect l="textAreaLeft" t="textAreaTop" r="textAreaRight" b="textAreaBottom"/>
                <a:pathLst>
                  <a:path w="3525" h="416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52200" rIns="90000" bIns="522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27" name="Google Shape;313;p6"/>
              <p:cNvSpPr/>
              <p:nvPr/>
            </p:nvSpPr>
            <p:spPr>
              <a:xfrm>
                <a:off x="8217360" y="2738880"/>
                <a:ext cx="146160" cy="103680"/>
              </a:xfrm>
              <a:custGeom>
                <a:avLst/>
                <a:gdLst>
                  <a:gd name="textAreaLeft" fmla="*/ 0 w 146160"/>
                  <a:gd name="textAreaRight" fmla="*/ 146880 w 146160"/>
                  <a:gd name="textAreaTop" fmla="*/ 0 h 103680"/>
                  <a:gd name="textAreaBottom" fmla="*/ 104400 h 103680"/>
                </a:gdLst>
                <a:ahLst/>
                <a:cxnLst/>
                <a:rect l="textAreaLeft" t="textAreaTop" r="textAreaRight" b="textAreaBottom"/>
                <a:pathLst>
                  <a:path w="5851" h="416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52200" rIns="90000" bIns="5220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328" name="Google Shape;314;p6"/>
            <p:cNvGrpSpPr/>
            <p:nvPr/>
          </p:nvGrpSpPr>
          <p:grpSpPr>
            <a:xfrm>
              <a:off x="8217360" y="479880"/>
              <a:ext cx="291240" cy="361800"/>
              <a:chOff x="8217360" y="479880"/>
              <a:chExt cx="291240" cy="361800"/>
            </a:xfrm>
          </p:grpSpPr>
          <p:sp>
            <p:nvSpPr>
              <p:cNvPr id="329" name="Google Shape;315;p6"/>
              <p:cNvSpPr/>
              <p:nvPr/>
            </p:nvSpPr>
            <p:spPr>
              <a:xfrm>
                <a:off x="8231760" y="479880"/>
                <a:ext cx="55800" cy="135360"/>
              </a:xfrm>
              <a:custGeom>
                <a:avLst/>
                <a:gdLst>
                  <a:gd name="textAreaLeft" fmla="*/ 0 w 55800"/>
                  <a:gd name="textAreaRight" fmla="*/ 56520 w 55800"/>
                  <a:gd name="textAreaTop" fmla="*/ 0 h 135360"/>
                  <a:gd name="textAreaBottom" fmla="*/ 136080 h 135360"/>
                </a:gdLst>
                <a:ahLst/>
                <a:cxnLst/>
                <a:rect l="textAreaLeft" t="textAreaTop" r="textAreaRight" b="textAreaBottom"/>
                <a:pathLst>
                  <a:path w="2256" h="5428">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68040" rIns="90000" bIns="680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30" name="Google Shape;316;p6"/>
              <p:cNvSpPr/>
              <p:nvPr/>
            </p:nvSpPr>
            <p:spPr>
              <a:xfrm>
                <a:off x="8291880" y="564480"/>
                <a:ext cx="216720" cy="109080"/>
              </a:xfrm>
              <a:custGeom>
                <a:avLst/>
                <a:gdLst>
                  <a:gd name="textAreaLeft" fmla="*/ 0 w 216720"/>
                  <a:gd name="textAreaRight" fmla="*/ 217440 w 216720"/>
                  <a:gd name="textAreaTop" fmla="*/ 0 h 109080"/>
                  <a:gd name="textAreaBottom" fmla="*/ 109800 h 109080"/>
                </a:gdLst>
                <a:ahLst/>
                <a:cxnLst/>
                <a:rect l="textAreaLeft" t="textAreaTop" r="textAreaRight" b="textAreaBottom"/>
                <a:pathLst>
                  <a:path w="8670" h="4371">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54720" rIns="90000" bIns="547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31" name="Google Shape;317;p6"/>
              <p:cNvSpPr/>
              <p:nvPr/>
            </p:nvSpPr>
            <p:spPr>
              <a:xfrm>
                <a:off x="8217360" y="711360"/>
                <a:ext cx="68400" cy="130320"/>
              </a:xfrm>
              <a:custGeom>
                <a:avLst/>
                <a:gdLst>
                  <a:gd name="textAreaLeft" fmla="*/ 0 w 68400"/>
                  <a:gd name="textAreaRight" fmla="*/ 69120 w 68400"/>
                  <a:gd name="textAreaTop" fmla="*/ 0 h 130320"/>
                  <a:gd name="textAreaBottom" fmla="*/ 131040 h 130320"/>
                </a:gdLst>
                <a:ahLst/>
                <a:cxnLst/>
                <a:rect l="textAreaLeft" t="textAreaTop" r="textAreaRight" b="textAreaBottom"/>
                <a:pathLst>
                  <a:path w="2750" h="5217">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332" name="Google Shape;318;p6"/>
            <p:cNvGrpSpPr/>
            <p:nvPr/>
          </p:nvGrpSpPr>
          <p:grpSpPr>
            <a:xfrm>
              <a:off x="7249680" y="2032920"/>
              <a:ext cx="149760" cy="300240"/>
              <a:chOff x="7249680" y="2032920"/>
              <a:chExt cx="149760" cy="300240"/>
            </a:xfrm>
          </p:grpSpPr>
          <p:sp>
            <p:nvSpPr>
              <p:cNvPr id="333" name="Google Shape;319;p6"/>
              <p:cNvSpPr/>
              <p:nvPr/>
            </p:nvSpPr>
            <p:spPr>
              <a:xfrm>
                <a:off x="7286760" y="2188800"/>
                <a:ext cx="112680" cy="144360"/>
              </a:xfrm>
              <a:custGeom>
                <a:avLst/>
                <a:gdLst>
                  <a:gd name="textAreaLeft" fmla="*/ 0 w 112680"/>
                  <a:gd name="textAreaRight" fmla="*/ 113400 w 112680"/>
                  <a:gd name="textAreaTop" fmla="*/ 0 h 144360"/>
                  <a:gd name="textAreaBottom" fmla="*/ 145080 h 144360"/>
                </a:gdLst>
                <a:ahLst/>
                <a:cxnLst/>
                <a:rect l="textAreaLeft" t="textAreaTop" r="textAreaRight" b="textAreaBottom"/>
                <a:pathLst>
                  <a:path w="4512" h="578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w="0">
                <a:noFill/>
              </a:ln>
            </p:spPr>
            <p:style>
              <a:lnRef idx="0">
                <a:scrgbClr r="0" g="0" b="0"/>
              </a:lnRef>
              <a:fillRef idx="0">
                <a:scrgbClr r="0" g="0" b="0"/>
              </a:fillRef>
              <a:effectRef idx="0">
                <a:scrgbClr r="0" g="0" b="0"/>
              </a:effectRef>
              <a:fontRef idx="minor"/>
            </p:style>
            <p:txBody>
              <a:bodyPr lIns="90000" tIns="72360" rIns="90000" bIns="723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34" name="Google Shape;320;p6"/>
              <p:cNvSpPr/>
              <p:nvPr/>
            </p:nvSpPr>
            <p:spPr>
              <a:xfrm>
                <a:off x="7249680" y="2032920"/>
                <a:ext cx="100080" cy="130320"/>
              </a:xfrm>
              <a:custGeom>
                <a:avLst/>
                <a:gdLst>
                  <a:gd name="textAreaLeft" fmla="*/ 0 w 100080"/>
                  <a:gd name="textAreaRight" fmla="*/ 100800 w 100080"/>
                  <a:gd name="textAreaTop" fmla="*/ 0 h 130320"/>
                  <a:gd name="textAreaBottom" fmla="*/ 131040 h 130320"/>
                </a:gdLst>
                <a:ahLst/>
                <a:cxnLst/>
                <a:rect l="textAreaLeft" t="textAreaTop" r="textAreaRight" b="textAreaBottom"/>
                <a:pathLst>
                  <a:path w="4019" h="5217">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335" name="Google Shape;321;p6"/>
            <p:cNvGrpSpPr/>
            <p:nvPr/>
          </p:nvGrpSpPr>
          <p:grpSpPr>
            <a:xfrm>
              <a:off x="7485120" y="3704760"/>
              <a:ext cx="768960" cy="1456920"/>
              <a:chOff x="7485120" y="3704760"/>
              <a:chExt cx="768960" cy="1456920"/>
            </a:xfrm>
          </p:grpSpPr>
          <p:sp>
            <p:nvSpPr>
              <p:cNvPr id="336" name="Google Shape;322;p6"/>
              <p:cNvSpPr/>
              <p:nvPr/>
            </p:nvSpPr>
            <p:spPr>
              <a:xfrm>
                <a:off x="7504560" y="3704760"/>
                <a:ext cx="749520" cy="1456920"/>
              </a:xfrm>
              <a:custGeom>
                <a:avLst/>
                <a:gdLst>
                  <a:gd name="textAreaLeft" fmla="*/ 0 w 749520"/>
                  <a:gd name="textAreaRight" fmla="*/ 750240 w 749520"/>
                  <a:gd name="textAreaTop" fmla="*/ 0 h 1456920"/>
                  <a:gd name="textAreaBottom" fmla="*/ 1457640 h 1456920"/>
                </a:gdLst>
                <a:ahLst/>
                <a:cxnLst/>
                <a:rect l="textAreaLeft" t="textAreaTop" r="textAreaRight" b="textAreaBottom"/>
                <a:pathLst>
                  <a:path w="29886" h="5808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37" name="Google Shape;323;p6"/>
              <p:cNvSpPr/>
              <p:nvPr/>
            </p:nvSpPr>
            <p:spPr>
              <a:xfrm>
                <a:off x="7499160" y="4078080"/>
                <a:ext cx="151560" cy="298440"/>
              </a:xfrm>
              <a:custGeom>
                <a:avLst/>
                <a:gdLst>
                  <a:gd name="textAreaLeft" fmla="*/ 0 w 151560"/>
                  <a:gd name="textAreaRight" fmla="*/ 152280 w 151560"/>
                  <a:gd name="textAreaTop" fmla="*/ 0 h 298440"/>
                  <a:gd name="textAreaBottom" fmla="*/ 299160 h 298440"/>
                </a:gdLst>
                <a:ahLst/>
                <a:cxnLst/>
                <a:rect l="textAreaLeft" t="textAreaTop" r="textAreaRight" b="textAreaBottom"/>
                <a:pathLst>
                  <a:path w="6063" h="1191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38" name="Google Shape;324;p6"/>
              <p:cNvSpPr/>
              <p:nvPr/>
            </p:nvSpPr>
            <p:spPr>
              <a:xfrm>
                <a:off x="7485120" y="4141800"/>
                <a:ext cx="82440" cy="112680"/>
              </a:xfrm>
              <a:custGeom>
                <a:avLst/>
                <a:gdLst>
                  <a:gd name="textAreaLeft" fmla="*/ 0 w 82440"/>
                  <a:gd name="textAreaRight" fmla="*/ 83160 w 82440"/>
                  <a:gd name="textAreaTop" fmla="*/ 0 h 112680"/>
                  <a:gd name="textAreaBottom" fmla="*/ 113400 h 112680"/>
                </a:gdLst>
                <a:ahLst/>
                <a:cxnLst/>
                <a:rect l="textAreaLeft" t="textAreaTop" r="textAreaRight" b="textAreaBottom"/>
                <a:pathLst>
                  <a:path w="3313" h="4512">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56520" rIns="90000" bIns="565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39" name="Google Shape;325;p6"/>
              <p:cNvSpPr/>
              <p:nvPr/>
            </p:nvSpPr>
            <p:spPr>
              <a:xfrm>
                <a:off x="7619400" y="4379040"/>
                <a:ext cx="89640" cy="84240"/>
              </a:xfrm>
              <a:custGeom>
                <a:avLst/>
                <a:gdLst>
                  <a:gd name="textAreaLeft" fmla="*/ 0 w 89640"/>
                  <a:gd name="textAreaRight" fmla="*/ 90360 w 89640"/>
                  <a:gd name="textAreaTop" fmla="*/ 0 h 84240"/>
                  <a:gd name="textAreaBottom" fmla="*/ 84960 h 84240"/>
                </a:gdLst>
                <a:ahLst/>
                <a:cxnLst/>
                <a:rect l="textAreaLeft" t="textAreaTop" r="textAreaRight" b="textAreaBottom"/>
                <a:pathLst>
                  <a:path w="3596" h="3385">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42480" rIns="90000" bIns="4248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340" name="Google Shape;326;p6"/>
            <p:cNvSpPr/>
            <p:nvPr/>
          </p:nvSpPr>
          <p:spPr>
            <a:xfrm>
              <a:off x="7953840" y="3676680"/>
              <a:ext cx="245160" cy="246960"/>
            </a:xfrm>
            <a:custGeom>
              <a:avLst/>
              <a:gdLst>
                <a:gd name="textAreaLeft" fmla="*/ 0 w 245160"/>
                <a:gd name="textAreaRight" fmla="*/ 245880 w 245160"/>
                <a:gd name="textAreaTop" fmla="*/ 0 h 246960"/>
                <a:gd name="textAreaBottom" fmla="*/ 247680 h 246960"/>
              </a:gdLst>
              <a:ahLst/>
              <a:cxnLst/>
              <a:rect l="textAreaLeft" t="textAreaTop" r="textAreaRight" b="textAreaBottom"/>
              <a:pathLst>
                <a:path w="9798" h="9869">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41" name="Google Shape;327;p6"/>
            <p:cNvSpPr/>
            <p:nvPr/>
          </p:nvSpPr>
          <p:spPr>
            <a:xfrm>
              <a:off x="7262280" y="3425400"/>
              <a:ext cx="220320" cy="342360"/>
            </a:xfrm>
            <a:custGeom>
              <a:avLst/>
              <a:gdLst>
                <a:gd name="textAreaLeft" fmla="*/ 0 w 220320"/>
                <a:gd name="textAreaRight" fmla="*/ 221040 w 220320"/>
                <a:gd name="textAreaTop" fmla="*/ 0 h 342360"/>
                <a:gd name="textAreaBottom" fmla="*/ 343080 h 342360"/>
              </a:gdLst>
              <a:ahLst/>
              <a:cxnLst/>
              <a:rect l="textAreaLeft" t="textAreaTop" r="textAreaRight" b="textAreaBottom"/>
              <a:pathLst>
                <a:path w="8811" h="13675">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42" name="Google Shape;328;p6"/>
            <p:cNvSpPr/>
            <p:nvPr/>
          </p:nvSpPr>
          <p:spPr>
            <a:xfrm>
              <a:off x="8311320" y="4612320"/>
              <a:ext cx="119520" cy="588600"/>
            </a:xfrm>
            <a:custGeom>
              <a:avLst/>
              <a:gdLst>
                <a:gd name="textAreaLeft" fmla="*/ 0 w 119520"/>
                <a:gd name="textAreaRight" fmla="*/ 120240 w 119520"/>
                <a:gd name="textAreaTop" fmla="*/ 0 h 588600"/>
                <a:gd name="textAreaBottom" fmla="*/ 589320 h 588600"/>
              </a:gdLst>
              <a:ahLst/>
              <a:cxnLst/>
              <a:rect l="textAreaLeft" t="textAreaTop" r="textAreaRight" b="textAreaBottom"/>
              <a:pathLst>
                <a:path w="4794" h="23472">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343" name="Google Shape;329;p6"/>
            <p:cNvGrpSpPr/>
            <p:nvPr/>
          </p:nvGrpSpPr>
          <p:grpSpPr>
            <a:xfrm>
              <a:off x="7508160" y="4759200"/>
              <a:ext cx="168840" cy="270000"/>
              <a:chOff x="7508160" y="4759200"/>
              <a:chExt cx="168840" cy="270000"/>
            </a:xfrm>
          </p:grpSpPr>
          <p:sp>
            <p:nvSpPr>
              <p:cNvPr id="344" name="Google Shape;330;p6"/>
              <p:cNvSpPr/>
              <p:nvPr/>
            </p:nvSpPr>
            <p:spPr>
              <a:xfrm>
                <a:off x="7508160" y="4828320"/>
                <a:ext cx="86040" cy="77040"/>
              </a:xfrm>
              <a:custGeom>
                <a:avLst/>
                <a:gdLst>
                  <a:gd name="textAreaLeft" fmla="*/ 0 w 86040"/>
                  <a:gd name="textAreaRight" fmla="*/ 86760 w 86040"/>
                  <a:gd name="textAreaTop" fmla="*/ 0 h 77040"/>
                  <a:gd name="textAreaBottom" fmla="*/ 77760 h 77040"/>
                </a:gdLst>
                <a:ahLst/>
                <a:cxnLst/>
                <a:rect l="textAreaLeft" t="textAreaTop" r="textAreaRight" b="textAreaBottom"/>
                <a:pathLst>
                  <a:path w="3454" h="3103">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w="0">
                <a:noFill/>
              </a:ln>
            </p:spPr>
            <p:style>
              <a:lnRef idx="0">
                <a:scrgbClr r="0" g="0" b="0"/>
              </a:lnRef>
              <a:fillRef idx="0">
                <a:scrgbClr r="0" g="0" b="0"/>
              </a:fillRef>
              <a:effectRef idx="0">
                <a:scrgbClr r="0" g="0" b="0"/>
              </a:effectRef>
              <a:fontRef idx="minor"/>
            </p:style>
            <p:txBody>
              <a:bodyPr lIns="90000" tIns="38880" rIns="90000" bIns="388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45" name="Google Shape;331;p6"/>
              <p:cNvSpPr/>
              <p:nvPr/>
            </p:nvSpPr>
            <p:spPr>
              <a:xfrm>
                <a:off x="7599960" y="4881240"/>
                <a:ext cx="66600" cy="63000"/>
              </a:xfrm>
              <a:custGeom>
                <a:avLst/>
                <a:gdLst>
                  <a:gd name="textAreaLeft" fmla="*/ 0 w 66600"/>
                  <a:gd name="textAreaRight" fmla="*/ 67320 w 66600"/>
                  <a:gd name="textAreaTop" fmla="*/ 0 h 63000"/>
                  <a:gd name="textAreaBottom" fmla="*/ 63720 h 63000"/>
                </a:gdLst>
                <a:ahLst/>
                <a:cxnLst/>
                <a:rect l="textAreaLeft" t="textAreaTop" r="textAreaRight" b="textAreaBottom"/>
                <a:pathLst>
                  <a:path w="2679" h="2538">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w="0">
                <a:noFill/>
              </a:ln>
            </p:spPr>
            <p:style>
              <a:lnRef idx="0">
                <a:scrgbClr r="0" g="0" b="0"/>
              </a:lnRef>
              <a:fillRef idx="0">
                <a:scrgbClr r="0" g="0" b="0"/>
              </a:fillRef>
              <a:effectRef idx="0">
                <a:scrgbClr r="0" g="0" b="0"/>
              </a:effectRef>
              <a:fontRef idx="minor"/>
            </p:style>
            <p:txBody>
              <a:bodyPr lIns="90000" tIns="31680" rIns="90000" bIns="316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46" name="Google Shape;332;p6"/>
              <p:cNvSpPr/>
              <p:nvPr/>
            </p:nvSpPr>
            <p:spPr>
              <a:xfrm>
                <a:off x="7536240" y="4944960"/>
                <a:ext cx="82440" cy="84240"/>
              </a:xfrm>
              <a:custGeom>
                <a:avLst/>
                <a:gdLst>
                  <a:gd name="textAreaLeft" fmla="*/ 0 w 82440"/>
                  <a:gd name="textAreaRight" fmla="*/ 83160 w 82440"/>
                  <a:gd name="textAreaTop" fmla="*/ 0 h 84240"/>
                  <a:gd name="textAreaBottom" fmla="*/ 84960 h 84240"/>
                </a:gdLst>
                <a:ahLst/>
                <a:cxnLst/>
                <a:rect l="textAreaLeft" t="textAreaTop" r="textAreaRight" b="textAreaBottom"/>
                <a:pathLst>
                  <a:path w="3313" h="3385">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w="0">
                <a:noFill/>
              </a:ln>
            </p:spPr>
            <p:style>
              <a:lnRef idx="0">
                <a:scrgbClr r="0" g="0" b="0"/>
              </a:lnRef>
              <a:fillRef idx="0">
                <a:scrgbClr r="0" g="0" b="0"/>
              </a:fillRef>
              <a:effectRef idx="0">
                <a:scrgbClr r="0" g="0" b="0"/>
              </a:effectRef>
              <a:fontRef idx="minor"/>
            </p:style>
            <p:txBody>
              <a:bodyPr lIns="90000" tIns="42480" rIns="90000" bIns="424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47" name="Google Shape;333;p6"/>
              <p:cNvSpPr/>
              <p:nvPr/>
            </p:nvSpPr>
            <p:spPr>
              <a:xfrm>
                <a:off x="7638840" y="4759200"/>
                <a:ext cx="38160" cy="41760"/>
              </a:xfrm>
              <a:custGeom>
                <a:avLst/>
                <a:gdLst>
                  <a:gd name="textAreaLeft" fmla="*/ 0 w 38160"/>
                  <a:gd name="textAreaRight" fmla="*/ 38880 w 38160"/>
                  <a:gd name="textAreaTop" fmla="*/ 0 h 41760"/>
                  <a:gd name="textAreaBottom" fmla="*/ 42480 h 41760"/>
                </a:gdLst>
                <a:ahLst/>
                <a:cxnLst/>
                <a:rect l="textAreaLeft" t="textAreaTop" r="textAreaRight" b="textAreaBottom"/>
                <a:pathLst>
                  <a:path w="1551" h="1693">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w="0">
                <a:noFill/>
              </a:ln>
            </p:spPr>
            <p:style>
              <a:lnRef idx="0">
                <a:scrgbClr r="0" g="0" b="0"/>
              </a:lnRef>
              <a:fillRef idx="0">
                <a:scrgbClr r="0" g="0" b="0"/>
              </a:fillRef>
              <a:effectRef idx="0">
                <a:scrgbClr r="0" g="0" b="0"/>
              </a:effectRef>
              <a:fontRef idx="minor"/>
            </p:style>
            <p:txBody>
              <a:bodyPr lIns="90000" tIns="21240" rIns="90000" bIns="212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grpSp>
        <p:nvGrpSpPr>
          <p:cNvPr id="348" name="Google Shape;334;p6"/>
          <p:cNvGrpSpPr/>
          <p:nvPr/>
        </p:nvGrpSpPr>
        <p:grpSpPr>
          <a:xfrm>
            <a:off x="425880" y="841320"/>
            <a:ext cx="379800" cy="351360"/>
            <a:chOff x="425880" y="841320"/>
            <a:chExt cx="379800" cy="351360"/>
          </a:xfrm>
        </p:grpSpPr>
        <p:sp>
          <p:nvSpPr>
            <p:cNvPr id="349" name="Google Shape;335;p6"/>
            <p:cNvSpPr/>
            <p:nvPr/>
          </p:nvSpPr>
          <p:spPr>
            <a:xfrm rot="12280800">
              <a:off x="616320" y="1051560"/>
              <a:ext cx="55800" cy="135360"/>
            </a:xfrm>
            <a:custGeom>
              <a:avLst/>
              <a:gdLst>
                <a:gd name="textAreaLeft" fmla="*/ 0 w 55800"/>
                <a:gd name="textAreaRight" fmla="*/ 56520 w 55800"/>
                <a:gd name="textAreaTop" fmla="*/ 0 h 135360"/>
                <a:gd name="textAreaBottom" fmla="*/ 136080 h 135360"/>
              </a:gdLst>
              <a:ahLst/>
              <a:cxnLst/>
              <a:rect l="textAreaLeft" t="textAreaTop" r="textAreaRight" b="textAreaBottom"/>
              <a:pathLst>
                <a:path w="2256" h="5428">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68040" rIns="90000" bIns="680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50" name="Google Shape;336;p6"/>
            <p:cNvSpPr/>
            <p:nvPr/>
          </p:nvSpPr>
          <p:spPr>
            <a:xfrm rot="12280800">
              <a:off x="438480" y="941040"/>
              <a:ext cx="216720" cy="109080"/>
            </a:xfrm>
            <a:custGeom>
              <a:avLst/>
              <a:gdLst>
                <a:gd name="textAreaLeft" fmla="*/ 0 w 216720"/>
                <a:gd name="textAreaRight" fmla="*/ 217440 w 216720"/>
                <a:gd name="textAreaTop" fmla="*/ 0 h 109080"/>
                <a:gd name="textAreaBottom" fmla="*/ 109800 h 109080"/>
              </a:gdLst>
              <a:ahLst/>
              <a:cxnLst/>
              <a:rect l="textAreaLeft" t="textAreaTop" r="textAreaRight" b="textAreaBottom"/>
              <a:pathLst>
                <a:path w="8670" h="4371">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54720" rIns="90000" bIns="547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51" name="Google Shape;337;p6"/>
            <p:cNvSpPr/>
            <p:nvPr/>
          </p:nvSpPr>
          <p:spPr>
            <a:xfrm rot="12280800">
              <a:off x="713160" y="849240"/>
              <a:ext cx="68400" cy="130320"/>
            </a:xfrm>
            <a:custGeom>
              <a:avLst/>
              <a:gdLst>
                <a:gd name="textAreaLeft" fmla="*/ 0 w 68400"/>
                <a:gd name="textAreaRight" fmla="*/ 69120 w 68400"/>
                <a:gd name="textAreaTop" fmla="*/ 0 h 130320"/>
                <a:gd name="textAreaBottom" fmla="*/ 131040 h 130320"/>
              </a:gdLst>
              <a:ahLst/>
              <a:cxnLst/>
              <a:rect l="textAreaLeft" t="textAreaTop" r="textAreaRight" b="textAreaBottom"/>
              <a:pathLst>
                <a:path w="2750" h="5217">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352" name="PlaceHolder 1"/>
          <p:cNvSpPr>
            <a:spLocks noGrp="1"/>
          </p:cNvSpPr>
          <p:nvPr>
            <p:ph type="title"/>
          </p:nvPr>
        </p:nvSpPr>
        <p:spPr>
          <a:xfrm>
            <a:off x="2122560" y="3427200"/>
            <a:ext cx="4898160" cy="660960"/>
          </a:xfrm>
          <a:prstGeom prst="rect">
            <a:avLst/>
          </a:prstGeom>
          <a:noFill/>
          <a:ln w="0">
            <a:noFill/>
          </a:ln>
        </p:spPr>
        <p:txBody>
          <a:bodyPr lIns="0" tIns="0" rIns="0" bIns="0" anchor="ctr">
            <a:noAutofit/>
          </a:bodyPr>
          <a:lstStyle/>
          <a:p>
            <a:pPr indent="0">
              <a:buNone/>
            </a:pPr>
            <a:r>
              <a:rPr lang="it-IT" sz="1800" b="0" strike="noStrike" spc="-1">
                <a:solidFill>
                  <a:srgbClr val="000000"/>
                </a:solidFill>
                <a:latin typeface="Arial"/>
              </a:rPr>
              <a:t>Fai clic per modificare il formato del testo del titolo</a:t>
            </a:r>
          </a:p>
        </p:txBody>
      </p:sp>
      <p:sp>
        <p:nvSpPr>
          <p:cNvPr id="353" name="PlaceHolder 2"/>
          <p:cNvSpPr>
            <a:spLocks noGrp="1"/>
          </p:cNvSpPr>
          <p:nvPr>
            <p:ph type="body"/>
          </p:nvPr>
        </p:nvSpPr>
        <p:spPr>
          <a:xfrm>
            <a:off x="457200" y="1203480"/>
            <a:ext cx="4015440" cy="2982600"/>
          </a:xfrm>
          <a:prstGeom prst="rect">
            <a:avLst/>
          </a:prstGeom>
          <a:noFill/>
          <a:ln w="0">
            <a:noFill/>
          </a:ln>
        </p:spPr>
        <p:txBody>
          <a:bodyPr lIns="0" tIns="0" rIns="0" bIns="0" anchor="t">
            <a:normAutofit fontScale="81111"/>
          </a:bodyPr>
          <a:lstStyle/>
          <a:p>
            <a:pPr marL="432000" indent="-324000">
              <a:spcBef>
                <a:spcPts val="1417"/>
              </a:spcBef>
              <a:buClr>
                <a:srgbClr val="000000"/>
              </a:buClr>
              <a:buSzPct val="45000"/>
              <a:buFont typeface="Wingdings" charset="2"/>
              <a:buChar char=""/>
            </a:pPr>
            <a:r>
              <a:rPr lang="it-IT" sz="18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18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18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1800" b="0" strike="noStrike" spc="-1">
                <a:solidFill>
                  <a:srgbClr val="000000"/>
                </a:solidFill>
                <a:latin typeface="Arial"/>
              </a:rPr>
              <a:t>Settimo livello struttura</a:t>
            </a:r>
          </a:p>
        </p:txBody>
      </p:sp>
      <p:sp>
        <p:nvSpPr>
          <p:cNvPr id="354" name="PlaceHolder 3"/>
          <p:cNvSpPr>
            <a:spLocks noGrp="1"/>
          </p:cNvSpPr>
          <p:nvPr>
            <p:ph type="body"/>
          </p:nvPr>
        </p:nvSpPr>
        <p:spPr>
          <a:xfrm>
            <a:off x="4674240" y="1203480"/>
            <a:ext cx="4015440" cy="2982600"/>
          </a:xfrm>
          <a:prstGeom prst="rect">
            <a:avLst/>
          </a:prstGeom>
          <a:noFill/>
          <a:ln w="0">
            <a:noFill/>
          </a:ln>
        </p:spPr>
        <p:txBody>
          <a:bodyPr lIns="0" tIns="0" rIns="0" bIns="0" anchor="t">
            <a:normAutofit fontScale="81111"/>
          </a:bodyPr>
          <a:lstStyle/>
          <a:p>
            <a:pPr marL="432000" indent="-324000">
              <a:spcBef>
                <a:spcPts val="1417"/>
              </a:spcBef>
              <a:buClr>
                <a:srgbClr val="000000"/>
              </a:buClr>
              <a:buSzPct val="45000"/>
              <a:buFont typeface="Wingdings" charset="2"/>
              <a:buChar char=""/>
            </a:pPr>
            <a:r>
              <a:rPr lang="it-IT" sz="18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18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18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1800" b="0" strike="noStrike" spc="-1">
                <a:solidFill>
                  <a:srgbClr val="000000"/>
                </a:solidFill>
                <a:latin typeface="Arial"/>
              </a:rPr>
              <a:t>Settimo livello struttura</a:t>
            </a:r>
          </a:p>
        </p:txBody>
      </p:sp>
      <p:sp>
        <p:nvSpPr>
          <p:cNvPr id="355" name="PlaceHolder 4"/>
          <p:cNvSpPr>
            <a:spLocks noGrp="1"/>
          </p:cNvSpPr>
          <p:nvPr>
            <p:ph type="sldNum" idx="5"/>
          </p:nvPr>
        </p:nvSpPr>
        <p:spPr>
          <a:xfrm>
            <a:off x="8556840" y="4749840"/>
            <a:ext cx="547920" cy="392760"/>
          </a:xfrm>
          <a:prstGeom prst="rect">
            <a:avLst/>
          </a:prstGeom>
          <a:noFill/>
          <a:ln w="0">
            <a:noFill/>
          </a:ln>
        </p:spPr>
        <p:txBody>
          <a:bodyPr lIns="91440" tIns="91440" rIns="91440" bIns="91440" anchor="t">
            <a:noAutofit/>
          </a:bodyPr>
          <a:lstStyle>
            <a:lvl1pPr indent="0" algn="r">
              <a:lnSpc>
                <a:spcPct val="100000"/>
              </a:lnSpc>
              <a:buNone/>
              <a:tabLst>
                <a:tab pos="0" algn="l"/>
              </a:tabLst>
              <a:defRPr lang="it-IT" sz="1200" b="0" strike="noStrike" spc="-1">
                <a:solidFill>
                  <a:schemeClr val="dk2"/>
                </a:solidFill>
                <a:latin typeface="Neuton"/>
                <a:ea typeface="Neuton"/>
              </a:defRPr>
            </a:lvl1pPr>
          </a:lstStyle>
          <a:p>
            <a:pPr indent="0" algn="r">
              <a:lnSpc>
                <a:spcPct val="100000"/>
              </a:lnSpc>
              <a:buNone/>
              <a:tabLst>
                <a:tab pos="0" algn="l"/>
              </a:tabLst>
            </a:pPr>
            <a:fld id="{13886815-8237-4E09-BA39-FA24F942AC88}" type="slidenum">
              <a:rPr lang="it-IT" sz="1200" b="0" strike="noStrike" spc="-1">
                <a:solidFill>
                  <a:schemeClr val="dk2"/>
                </a:solidFill>
                <a:latin typeface="Neuton"/>
                <a:ea typeface="Neuton"/>
              </a:rPr>
              <a:t>‹N›</a:t>
            </a:fld>
            <a:endParaRPr lang="it-IT"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grpSp>
        <p:nvGrpSpPr>
          <p:cNvPr id="359" name="Google Shape;344;p7"/>
          <p:cNvGrpSpPr/>
          <p:nvPr/>
        </p:nvGrpSpPr>
        <p:grpSpPr>
          <a:xfrm>
            <a:off x="7108200" y="-57960"/>
            <a:ext cx="1400400" cy="5258880"/>
            <a:chOff x="7108200" y="-57960"/>
            <a:chExt cx="1400400" cy="5258880"/>
          </a:xfrm>
        </p:grpSpPr>
        <p:sp>
          <p:nvSpPr>
            <p:cNvPr id="360" name="Google Shape;345;p7"/>
            <p:cNvSpPr/>
            <p:nvPr/>
          </p:nvSpPr>
          <p:spPr>
            <a:xfrm>
              <a:off x="7545240" y="-51120"/>
              <a:ext cx="733680" cy="1182960"/>
            </a:xfrm>
            <a:custGeom>
              <a:avLst/>
              <a:gdLst>
                <a:gd name="textAreaLeft" fmla="*/ 0 w 733680"/>
                <a:gd name="textAreaRight" fmla="*/ 734400 w 733680"/>
                <a:gd name="textAreaTop" fmla="*/ 0 h 1182960"/>
                <a:gd name="textAreaBottom" fmla="*/ 1183680 h 1182960"/>
              </a:gdLst>
              <a:ahLst/>
              <a:cxnLst/>
              <a:rect l="textAreaLeft" t="textAreaTop" r="textAreaRight" b="textAreaBottom"/>
              <a:pathLst>
                <a:path w="29252" h="47155">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361" name="Google Shape;346;p7"/>
            <p:cNvGrpSpPr/>
            <p:nvPr/>
          </p:nvGrpSpPr>
          <p:grpSpPr>
            <a:xfrm>
              <a:off x="7108200" y="1042200"/>
              <a:ext cx="928080" cy="1375920"/>
              <a:chOff x="7108200" y="1042200"/>
              <a:chExt cx="928080" cy="1375920"/>
            </a:xfrm>
          </p:grpSpPr>
          <p:sp>
            <p:nvSpPr>
              <p:cNvPr id="362" name="Google Shape;347;p7"/>
              <p:cNvSpPr/>
              <p:nvPr/>
            </p:nvSpPr>
            <p:spPr>
              <a:xfrm>
                <a:off x="7170120" y="1042200"/>
                <a:ext cx="821880" cy="1283760"/>
              </a:xfrm>
              <a:custGeom>
                <a:avLst/>
                <a:gdLst>
                  <a:gd name="textAreaLeft" fmla="*/ 0 w 821880"/>
                  <a:gd name="textAreaRight" fmla="*/ 822600 w 821880"/>
                  <a:gd name="textAreaTop" fmla="*/ 0 h 1283760"/>
                  <a:gd name="textAreaBottom" fmla="*/ 1284480 h 1283760"/>
                </a:gdLst>
                <a:ahLst/>
                <a:cxnLst/>
                <a:rect l="textAreaLeft" t="textAreaTop" r="textAreaRight" b="textAreaBottom"/>
                <a:pathLst>
                  <a:path w="32776" h="51172">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63" name="Google Shape;348;p7"/>
              <p:cNvSpPr/>
              <p:nvPr/>
            </p:nvSpPr>
            <p:spPr>
              <a:xfrm>
                <a:off x="7755840" y="2268360"/>
                <a:ext cx="57600" cy="59400"/>
              </a:xfrm>
              <a:custGeom>
                <a:avLst/>
                <a:gdLst>
                  <a:gd name="textAreaLeft" fmla="*/ 0 w 57600"/>
                  <a:gd name="textAreaRight" fmla="*/ 58320 w 57600"/>
                  <a:gd name="textAreaTop" fmla="*/ 0 h 59400"/>
                  <a:gd name="textAreaBottom" fmla="*/ 60120 h 59400"/>
                </a:gdLst>
                <a:ahLst/>
                <a:cxnLst/>
                <a:rect l="textAreaLeft" t="textAreaTop" r="textAreaRight" b="textAreaBottom"/>
                <a:pathLst>
                  <a:path w="2326" h="2398">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9880" rIns="90000" bIns="298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64" name="Google Shape;349;p7"/>
              <p:cNvSpPr/>
              <p:nvPr/>
            </p:nvSpPr>
            <p:spPr>
              <a:xfrm>
                <a:off x="7762680" y="2344320"/>
                <a:ext cx="75240" cy="73800"/>
              </a:xfrm>
              <a:custGeom>
                <a:avLst/>
                <a:gdLst>
                  <a:gd name="textAreaLeft" fmla="*/ 0 w 75240"/>
                  <a:gd name="textAreaRight" fmla="*/ 75960 w 75240"/>
                  <a:gd name="textAreaTop" fmla="*/ 0 h 73800"/>
                  <a:gd name="textAreaBottom" fmla="*/ 74520 h 73800"/>
                </a:gdLst>
                <a:ahLst/>
                <a:cxnLst/>
                <a:rect l="textAreaLeft" t="textAreaTop" r="textAreaRight" b="textAreaBottom"/>
                <a:pathLst>
                  <a:path w="3032" h="2962">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7080" rIns="90000" bIns="370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65" name="Google Shape;350;p7"/>
              <p:cNvSpPr/>
              <p:nvPr/>
            </p:nvSpPr>
            <p:spPr>
              <a:xfrm>
                <a:off x="7851240" y="2333880"/>
                <a:ext cx="64800" cy="68400"/>
              </a:xfrm>
              <a:custGeom>
                <a:avLst/>
                <a:gdLst>
                  <a:gd name="textAreaLeft" fmla="*/ 0 w 64800"/>
                  <a:gd name="textAreaRight" fmla="*/ 65520 w 64800"/>
                  <a:gd name="textAreaTop" fmla="*/ 0 h 68400"/>
                  <a:gd name="textAreaBottom" fmla="*/ 69120 h 68400"/>
                </a:gdLst>
                <a:ahLst/>
                <a:cxnLst/>
                <a:rect l="textAreaLeft" t="textAreaTop" r="textAreaRight" b="textAreaBottom"/>
                <a:pathLst>
                  <a:path w="2608" h="275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4560" rIns="90000" bIns="345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66" name="Google Shape;351;p7"/>
              <p:cNvSpPr/>
              <p:nvPr/>
            </p:nvSpPr>
            <p:spPr>
              <a:xfrm>
                <a:off x="7883280" y="2257560"/>
                <a:ext cx="66600" cy="68400"/>
              </a:xfrm>
              <a:custGeom>
                <a:avLst/>
                <a:gdLst>
                  <a:gd name="textAreaLeft" fmla="*/ 0 w 66600"/>
                  <a:gd name="textAreaRight" fmla="*/ 67320 w 66600"/>
                  <a:gd name="textAreaTop" fmla="*/ 0 h 68400"/>
                  <a:gd name="textAreaBottom" fmla="*/ 69120 h 68400"/>
                </a:gdLst>
                <a:ahLst/>
                <a:cxnLst/>
                <a:rect l="textAreaLeft" t="textAreaTop" r="textAreaRight" b="textAreaBottom"/>
                <a:pathLst>
                  <a:path w="2680" h="2749">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4560" rIns="90000" bIns="345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67" name="Google Shape;352;p7"/>
              <p:cNvSpPr/>
              <p:nvPr/>
            </p:nvSpPr>
            <p:spPr>
              <a:xfrm>
                <a:off x="7876080" y="2167560"/>
                <a:ext cx="55800" cy="61200"/>
              </a:xfrm>
              <a:custGeom>
                <a:avLst/>
                <a:gdLst>
                  <a:gd name="textAreaLeft" fmla="*/ 0 w 55800"/>
                  <a:gd name="textAreaRight" fmla="*/ 56520 w 55800"/>
                  <a:gd name="textAreaTop" fmla="*/ 0 h 61200"/>
                  <a:gd name="textAreaBottom" fmla="*/ 61920 h 61200"/>
                </a:gdLst>
                <a:ahLst/>
                <a:cxnLst/>
                <a:rect l="textAreaLeft" t="textAreaTop" r="textAreaRight" b="textAreaBottom"/>
                <a:pathLst>
                  <a:path w="2257" h="2468">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0960" rIns="90000" bIns="30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68" name="Google Shape;353;p7"/>
              <p:cNvSpPr/>
              <p:nvPr/>
            </p:nvSpPr>
            <p:spPr>
              <a:xfrm>
                <a:off x="7672680" y="2148120"/>
                <a:ext cx="45360" cy="47160"/>
              </a:xfrm>
              <a:custGeom>
                <a:avLst/>
                <a:gdLst>
                  <a:gd name="textAreaLeft" fmla="*/ 0 w 45360"/>
                  <a:gd name="textAreaRight" fmla="*/ 46080 w 45360"/>
                  <a:gd name="textAreaTop" fmla="*/ 0 h 47160"/>
                  <a:gd name="textAreaBottom" fmla="*/ 47880 h 47160"/>
                </a:gdLst>
                <a:ahLst/>
                <a:cxnLst/>
                <a:rect l="textAreaLeft" t="textAreaTop" r="textAreaRight" b="textAreaBottom"/>
                <a:pathLst>
                  <a:path w="1833" h="1905">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3760" rIns="90000" bIns="237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69" name="Google Shape;354;p7"/>
              <p:cNvSpPr/>
              <p:nvPr/>
            </p:nvSpPr>
            <p:spPr>
              <a:xfrm>
                <a:off x="7833600" y="1771200"/>
                <a:ext cx="72000" cy="61200"/>
              </a:xfrm>
              <a:custGeom>
                <a:avLst/>
                <a:gdLst>
                  <a:gd name="textAreaLeft" fmla="*/ 0 w 72000"/>
                  <a:gd name="textAreaRight" fmla="*/ 72720 w 72000"/>
                  <a:gd name="textAreaTop" fmla="*/ 0 h 61200"/>
                  <a:gd name="textAreaBottom" fmla="*/ 61920 h 61200"/>
                </a:gdLst>
                <a:ahLst/>
                <a:cxnLst/>
                <a:rect l="textAreaLeft" t="textAreaTop" r="textAreaRight" b="textAreaBottom"/>
                <a:pathLst>
                  <a:path w="2891" h="2468">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0960" rIns="90000" bIns="30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70" name="Google Shape;355;p7"/>
              <p:cNvSpPr/>
              <p:nvPr/>
            </p:nvSpPr>
            <p:spPr>
              <a:xfrm>
                <a:off x="7973280" y="1674000"/>
                <a:ext cx="63000" cy="66600"/>
              </a:xfrm>
              <a:custGeom>
                <a:avLst/>
                <a:gdLst>
                  <a:gd name="textAreaLeft" fmla="*/ 0 w 63000"/>
                  <a:gd name="textAreaRight" fmla="*/ 63720 w 63000"/>
                  <a:gd name="textAreaTop" fmla="*/ 0 h 66600"/>
                  <a:gd name="textAreaBottom" fmla="*/ 67320 h 66600"/>
                </a:gdLst>
                <a:ahLst/>
                <a:cxnLst/>
                <a:rect l="textAreaLeft" t="textAreaTop" r="textAreaRight" b="textAreaBottom"/>
                <a:pathLst>
                  <a:path w="2538" h="2679">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3480" rIns="90000" bIns="334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71" name="Google Shape;356;p7"/>
              <p:cNvSpPr/>
              <p:nvPr/>
            </p:nvSpPr>
            <p:spPr>
              <a:xfrm>
                <a:off x="7941600" y="1643760"/>
                <a:ext cx="50760" cy="41760"/>
              </a:xfrm>
              <a:custGeom>
                <a:avLst/>
                <a:gdLst>
                  <a:gd name="textAreaLeft" fmla="*/ 0 w 50760"/>
                  <a:gd name="textAreaRight" fmla="*/ 51480 w 50760"/>
                  <a:gd name="textAreaTop" fmla="*/ 0 h 41760"/>
                  <a:gd name="textAreaBottom" fmla="*/ 42480 h 41760"/>
                </a:gdLst>
                <a:ahLst/>
                <a:cxnLst/>
                <a:rect l="textAreaLeft" t="textAreaTop" r="textAreaRight" b="textAreaBottom"/>
                <a:pathLst>
                  <a:path w="2045" h="1693">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1240" rIns="90000" bIns="212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72" name="Google Shape;357;p7"/>
              <p:cNvSpPr/>
              <p:nvPr/>
            </p:nvSpPr>
            <p:spPr>
              <a:xfrm>
                <a:off x="7350480" y="1879200"/>
                <a:ext cx="50760" cy="50760"/>
              </a:xfrm>
              <a:custGeom>
                <a:avLst/>
                <a:gdLst>
                  <a:gd name="textAreaLeft" fmla="*/ 0 w 50760"/>
                  <a:gd name="textAreaRight" fmla="*/ 51480 w 50760"/>
                  <a:gd name="textAreaTop" fmla="*/ 0 h 50760"/>
                  <a:gd name="textAreaBottom" fmla="*/ 51480 h 50760"/>
                </a:gdLst>
                <a:ahLst/>
                <a:cxnLst/>
                <a:rect l="textAreaLeft" t="textAreaTop" r="textAreaRight" b="textAreaBottom"/>
                <a:pathLst>
                  <a:path w="2045" h="2045">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5560" rIns="90000" bIns="255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73" name="Google Shape;358;p7"/>
              <p:cNvSpPr/>
              <p:nvPr/>
            </p:nvSpPr>
            <p:spPr>
              <a:xfrm>
                <a:off x="7409160" y="1863360"/>
                <a:ext cx="30960" cy="24120"/>
              </a:xfrm>
              <a:custGeom>
                <a:avLst/>
                <a:gdLst>
                  <a:gd name="textAreaLeft" fmla="*/ 0 w 30960"/>
                  <a:gd name="textAreaRight" fmla="*/ 31680 w 30960"/>
                  <a:gd name="textAreaTop" fmla="*/ 0 h 24120"/>
                  <a:gd name="textAreaBottom" fmla="*/ 24840 h 24120"/>
                </a:gdLst>
                <a:ahLst/>
                <a:cxnLst/>
                <a:rect l="textAreaLeft" t="textAreaTop" r="textAreaRight" b="textAreaBottom"/>
                <a:pathLst>
                  <a:path w="1269" h="987">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12240" rIns="90000" bIns="122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74" name="Google Shape;359;p7"/>
              <p:cNvSpPr/>
              <p:nvPr/>
            </p:nvSpPr>
            <p:spPr>
              <a:xfrm>
                <a:off x="7108200" y="1631520"/>
                <a:ext cx="54000" cy="54000"/>
              </a:xfrm>
              <a:custGeom>
                <a:avLst/>
                <a:gdLst>
                  <a:gd name="textAreaLeft" fmla="*/ 0 w 54000"/>
                  <a:gd name="textAreaRight" fmla="*/ 54720 w 54000"/>
                  <a:gd name="textAreaTop" fmla="*/ 0 h 54000"/>
                  <a:gd name="textAreaBottom" fmla="*/ 54720 h 54000"/>
                </a:gdLst>
                <a:ahLst/>
                <a:cxnLst/>
                <a:rect l="textAreaLeft" t="textAreaTop" r="textAreaRight" b="textAreaBottom"/>
                <a:pathLst>
                  <a:path w="2185" h="2186">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7360" rIns="90000" bIns="273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75" name="Google Shape;360;p7"/>
              <p:cNvSpPr/>
              <p:nvPr/>
            </p:nvSpPr>
            <p:spPr>
              <a:xfrm>
                <a:off x="7147080" y="1546560"/>
                <a:ext cx="75240" cy="70200"/>
              </a:xfrm>
              <a:custGeom>
                <a:avLst/>
                <a:gdLst>
                  <a:gd name="textAreaLeft" fmla="*/ 0 w 75240"/>
                  <a:gd name="textAreaRight" fmla="*/ 75960 w 75240"/>
                  <a:gd name="textAreaTop" fmla="*/ 0 h 70200"/>
                  <a:gd name="textAreaBottom" fmla="*/ 70920 h 70200"/>
                </a:gdLst>
                <a:ahLst/>
                <a:cxnLst/>
                <a:rect l="textAreaLeft" t="textAreaTop" r="textAreaRight" b="textAreaBottom"/>
                <a:pathLst>
                  <a:path w="3032" h="282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5280" rIns="90000" bIns="352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76" name="Google Shape;361;p7"/>
              <p:cNvSpPr/>
              <p:nvPr/>
            </p:nvSpPr>
            <p:spPr>
              <a:xfrm>
                <a:off x="7179120" y="1663200"/>
                <a:ext cx="39960" cy="38160"/>
              </a:xfrm>
              <a:custGeom>
                <a:avLst/>
                <a:gdLst>
                  <a:gd name="textAreaLeft" fmla="*/ 0 w 39960"/>
                  <a:gd name="textAreaRight" fmla="*/ 40680 w 39960"/>
                  <a:gd name="textAreaTop" fmla="*/ 0 h 38160"/>
                  <a:gd name="textAreaBottom" fmla="*/ 38880 h 38160"/>
                </a:gdLst>
                <a:ahLst/>
                <a:cxnLst/>
                <a:rect l="textAreaLeft" t="textAreaTop" r="textAreaRight" b="textAreaBottom"/>
                <a:pathLst>
                  <a:path w="1622" h="1551">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19440" rIns="90000" bIns="19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77" name="Google Shape;362;p7"/>
              <p:cNvSpPr/>
              <p:nvPr/>
            </p:nvSpPr>
            <p:spPr>
              <a:xfrm>
                <a:off x="7707960" y="1376640"/>
                <a:ext cx="57600" cy="59400"/>
              </a:xfrm>
              <a:custGeom>
                <a:avLst/>
                <a:gdLst>
                  <a:gd name="textAreaLeft" fmla="*/ 0 w 57600"/>
                  <a:gd name="textAreaRight" fmla="*/ 58320 w 57600"/>
                  <a:gd name="textAreaTop" fmla="*/ 0 h 59400"/>
                  <a:gd name="textAreaBottom" fmla="*/ 60120 h 59400"/>
                </a:gdLst>
                <a:ahLst/>
                <a:cxnLst/>
                <a:rect l="textAreaLeft" t="textAreaTop" r="textAreaRight" b="textAreaBottom"/>
                <a:pathLst>
                  <a:path w="2327" h="2398">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9880" rIns="90000" bIns="298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78" name="Google Shape;363;p7"/>
              <p:cNvSpPr/>
              <p:nvPr/>
            </p:nvSpPr>
            <p:spPr>
              <a:xfrm>
                <a:off x="7766280" y="1300680"/>
                <a:ext cx="52560" cy="52560"/>
              </a:xfrm>
              <a:custGeom>
                <a:avLst/>
                <a:gdLst>
                  <a:gd name="textAreaLeft" fmla="*/ 0 w 52560"/>
                  <a:gd name="textAreaRight" fmla="*/ 53280 w 52560"/>
                  <a:gd name="textAreaTop" fmla="*/ 0 h 52560"/>
                  <a:gd name="textAreaBottom" fmla="*/ 53280 h 52560"/>
                </a:gdLst>
                <a:ahLst/>
                <a:cxnLst/>
                <a:rect l="textAreaLeft" t="textAreaTop" r="textAreaRight" b="textAreaBottom"/>
                <a:pathLst>
                  <a:path w="2116" h="2116">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6640" rIns="90000" bIns="266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79" name="Google Shape;364;p7"/>
              <p:cNvSpPr/>
              <p:nvPr/>
            </p:nvSpPr>
            <p:spPr>
              <a:xfrm>
                <a:off x="7812360" y="1344960"/>
                <a:ext cx="34560" cy="39960"/>
              </a:xfrm>
              <a:custGeom>
                <a:avLst/>
                <a:gdLst>
                  <a:gd name="textAreaLeft" fmla="*/ 0 w 34560"/>
                  <a:gd name="textAreaRight" fmla="*/ 35280 w 34560"/>
                  <a:gd name="textAreaTop" fmla="*/ 0 h 39960"/>
                  <a:gd name="textAreaBottom" fmla="*/ 40680 h 39960"/>
                </a:gdLst>
                <a:ahLst/>
                <a:cxnLst/>
                <a:rect l="textAreaLeft" t="textAreaTop" r="textAreaRight" b="textAreaBottom"/>
                <a:pathLst>
                  <a:path w="1411" h="1622">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0160" rIns="90000" bIns="201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80" name="Google Shape;365;p7"/>
              <p:cNvSpPr/>
              <p:nvPr/>
            </p:nvSpPr>
            <p:spPr>
              <a:xfrm>
                <a:off x="7773480" y="1378440"/>
                <a:ext cx="50760" cy="45360"/>
              </a:xfrm>
              <a:custGeom>
                <a:avLst/>
                <a:gdLst>
                  <a:gd name="textAreaLeft" fmla="*/ 0 w 50760"/>
                  <a:gd name="textAreaRight" fmla="*/ 51480 w 50760"/>
                  <a:gd name="textAreaTop" fmla="*/ 0 h 45360"/>
                  <a:gd name="textAreaBottom" fmla="*/ 46080 h 45360"/>
                </a:gdLst>
                <a:ahLst/>
                <a:cxnLst/>
                <a:rect l="textAreaLeft" t="textAreaTop" r="textAreaRight" b="textAreaBottom"/>
                <a:pathLst>
                  <a:path w="2045" h="1833">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3040" rIns="90000" bIns="230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381" name="Google Shape;366;p7"/>
            <p:cNvSpPr/>
            <p:nvPr/>
          </p:nvSpPr>
          <p:spPr>
            <a:xfrm>
              <a:off x="7469280" y="2229480"/>
              <a:ext cx="653760" cy="1572120"/>
            </a:xfrm>
            <a:custGeom>
              <a:avLst/>
              <a:gdLst>
                <a:gd name="textAreaLeft" fmla="*/ 0 w 653760"/>
                <a:gd name="textAreaRight" fmla="*/ 654480 w 653760"/>
                <a:gd name="textAreaTop" fmla="*/ 0 h 1572120"/>
                <a:gd name="textAreaBottom" fmla="*/ 1572840 h 1572120"/>
              </a:gdLst>
              <a:ahLst/>
              <a:cxnLst/>
              <a:rect l="textAreaLeft" t="textAreaTop" r="textAreaRight" b="textAreaBottom"/>
              <a:pathLst>
                <a:path w="26080" h="62661">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382" name="Google Shape;367;p7"/>
            <p:cNvGrpSpPr/>
            <p:nvPr/>
          </p:nvGrpSpPr>
          <p:grpSpPr>
            <a:xfrm>
              <a:off x="7876080" y="1058040"/>
              <a:ext cx="217080" cy="270000"/>
              <a:chOff x="7876080" y="1058040"/>
              <a:chExt cx="217080" cy="270000"/>
            </a:xfrm>
          </p:grpSpPr>
          <p:sp>
            <p:nvSpPr>
              <p:cNvPr id="383" name="Google Shape;368;p7"/>
              <p:cNvSpPr/>
              <p:nvPr/>
            </p:nvSpPr>
            <p:spPr>
              <a:xfrm>
                <a:off x="7876080" y="1058040"/>
                <a:ext cx="217080" cy="270000"/>
              </a:xfrm>
              <a:custGeom>
                <a:avLst/>
                <a:gdLst>
                  <a:gd name="textAreaLeft" fmla="*/ 0 w 217080"/>
                  <a:gd name="textAreaRight" fmla="*/ 217800 w 217080"/>
                  <a:gd name="textAreaTop" fmla="*/ 0 h 270000"/>
                  <a:gd name="textAreaBottom" fmla="*/ 270720 h 270000"/>
                </a:gdLst>
                <a:ahLst/>
                <a:cxnLst/>
                <a:rect l="textAreaLeft" t="textAreaTop" r="textAreaRight" b="textAreaBottom"/>
                <a:pathLst>
                  <a:path w="8671" h="10785">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84" name="Google Shape;369;p7"/>
              <p:cNvSpPr/>
              <p:nvPr/>
            </p:nvSpPr>
            <p:spPr>
              <a:xfrm>
                <a:off x="7876080" y="1058040"/>
                <a:ext cx="217080" cy="270000"/>
              </a:xfrm>
              <a:custGeom>
                <a:avLst/>
                <a:gdLst>
                  <a:gd name="textAreaLeft" fmla="*/ 0 w 217080"/>
                  <a:gd name="textAreaRight" fmla="*/ 217800 w 217080"/>
                  <a:gd name="textAreaTop" fmla="*/ 0 h 270000"/>
                  <a:gd name="textAreaBottom" fmla="*/ 270720 h 270000"/>
                </a:gdLst>
                <a:ahLst/>
                <a:cxnLst/>
                <a:rect l="textAreaLeft" t="textAreaTop" r="textAreaRight" b="textAreaBottom"/>
                <a:pathLst>
                  <a:path w="8671" h="10785" fill="none">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85" name="Google Shape;370;p7"/>
              <p:cNvSpPr/>
              <p:nvPr/>
            </p:nvSpPr>
            <p:spPr>
              <a:xfrm>
                <a:off x="7939800" y="1221120"/>
                <a:ext cx="30960" cy="75240"/>
              </a:xfrm>
              <a:custGeom>
                <a:avLst/>
                <a:gdLst>
                  <a:gd name="textAreaLeft" fmla="*/ 0 w 30960"/>
                  <a:gd name="textAreaRight" fmla="*/ 31680 w 30960"/>
                  <a:gd name="textAreaTop" fmla="*/ 0 h 75240"/>
                  <a:gd name="textAreaBottom" fmla="*/ 75960 h 75240"/>
                </a:gdLst>
                <a:ahLst/>
                <a:cxnLst/>
                <a:rect l="textAreaLeft" t="textAreaTop" r="textAreaRight" b="textAreaBottom"/>
                <a:pathLst>
                  <a:path w="1269" h="3032" fill="none">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86" name="Google Shape;371;p7"/>
              <p:cNvSpPr/>
              <p:nvPr/>
            </p:nvSpPr>
            <p:spPr>
              <a:xfrm>
                <a:off x="7953840" y="1113120"/>
                <a:ext cx="22320" cy="64800"/>
              </a:xfrm>
              <a:custGeom>
                <a:avLst/>
                <a:gdLst>
                  <a:gd name="textAreaLeft" fmla="*/ 0 w 22320"/>
                  <a:gd name="textAreaRight" fmla="*/ 23040 w 22320"/>
                  <a:gd name="textAreaTop" fmla="*/ 0 h 64800"/>
                  <a:gd name="textAreaBottom" fmla="*/ 65520 h 64800"/>
                </a:gdLst>
                <a:ahLst/>
                <a:cxnLst/>
                <a:rect l="textAreaLeft" t="textAreaTop" r="textAreaRight" b="textAreaBottom"/>
                <a:pathLst>
                  <a:path w="917" h="2609" fill="none">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w="0">
                <a:noFill/>
              </a:ln>
            </p:spPr>
            <p:style>
              <a:lnRef idx="0">
                <a:scrgbClr r="0" g="0" b="0"/>
              </a:lnRef>
              <a:fillRef idx="0">
                <a:scrgbClr r="0" g="0" b="0"/>
              </a:fillRef>
              <a:effectRef idx="0">
                <a:scrgbClr r="0" g="0" b="0"/>
              </a:effectRef>
              <a:fontRef idx="minor"/>
            </p:style>
            <p:txBody>
              <a:bodyPr lIns="90000" tIns="32760" rIns="90000" bIns="327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87" name="Google Shape;372;p7"/>
              <p:cNvSpPr/>
              <p:nvPr/>
            </p:nvSpPr>
            <p:spPr>
              <a:xfrm>
                <a:off x="7899120" y="1171440"/>
                <a:ext cx="55800" cy="29520"/>
              </a:xfrm>
              <a:custGeom>
                <a:avLst/>
                <a:gdLst>
                  <a:gd name="textAreaLeft" fmla="*/ 0 w 55800"/>
                  <a:gd name="textAreaRight" fmla="*/ 56520 w 55800"/>
                  <a:gd name="textAreaTop" fmla="*/ 0 h 29520"/>
                  <a:gd name="textAreaBottom" fmla="*/ 30240 h 29520"/>
                </a:gdLst>
                <a:ahLst/>
                <a:cxnLst/>
                <a:rect l="textAreaLeft" t="textAreaTop" r="textAreaRight" b="textAreaBottom"/>
                <a:pathLst>
                  <a:path w="2256" h="1199" fill="none">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w="0">
                <a:noFill/>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388" name="Google Shape;373;p7"/>
            <p:cNvSpPr/>
            <p:nvPr/>
          </p:nvSpPr>
          <p:spPr>
            <a:xfrm>
              <a:off x="7377120" y="2415240"/>
              <a:ext cx="237960" cy="314280"/>
            </a:xfrm>
            <a:custGeom>
              <a:avLst/>
              <a:gdLst>
                <a:gd name="textAreaLeft" fmla="*/ 0 w 237960"/>
                <a:gd name="textAreaRight" fmla="*/ 238680 w 237960"/>
                <a:gd name="textAreaTop" fmla="*/ 0 h 314280"/>
                <a:gd name="textAreaBottom" fmla="*/ 315000 h 314280"/>
              </a:gdLst>
              <a:ahLst/>
              <a:cxnLst/>
              <a:rect l="textAreaLeft" t="textAreaTop" r="textAreaRight" b="textAreaBottom"/>
              <a:pathLst>
                <a:path w="9516" h="12547">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89" name="Google Shape;374;p7"/>
            <p:cNvSpPr/>
            <p:nvPr/>
          </p:nvSpPr>
          <p:spPr>
            <a:xfrm>
              <a:off x="7214400" y="813960"/>
              <a:ext cx="245160" cy="345960"/>
            </a:xfrm>
            <a:custGeom>
              <a:avLst/>
              <a:gdLst>
                <a:gd name="textAreaLeft" fmla="*/ 0 w 245160"/>
                <a:gd name="textAreaRight" fmla="*/ 245880 w 245160"/>
                <a:gd name="textAreaTop" fmla="*/ 0 h 345960"/>
                <a:gd name="textAreaBottom" fmla="*/ 346680 h 345960"/>
              </a:gdLst>
              <a:ahLst/>
              <a:cxnLst/>
              <a:rect l="textAreaLeft" t="textAreaTop" r="textAreaRight" b="textAreaBottom"/>
              <a:pathLst>
                <a:path w="9798" h="13816">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90" name="Google Shape;375;p7"/>
            <p:cNvSpPr/>
            <p:nvPr/>
          </p:nvSpPr>
          <p:spPr>
            <a:xfrm>
              <a:off x="8044200" y="1847160"/>
              <a:ext cx="261000" cy="227520"/>
            </a:xfrm>
            <a:custGeom>
              <a:avLst/>
              <a:gdLst>
                <a:gd name="textAreaLeft" fmla="*/ 0 w 261000"/>
                <a:gd name="textAreaRight" fmla="*/ 261720 w 261000"/>
                <a:gd name="textAreaTop" fmla="*/ 0 h 227520"/>
                <a:gd name="textAreaBottom" fmla="*/ 228240 h 227520"/>
              </a:gdLst>
              <a:ahLst/>
              <a:cxnLst/>
              <a:rect l="textAreaLeft" t="textAreaTop" r="textAreaRight" b="textAreaBottom"/>
              <a:pathLst>
                <a:path w="10433" h="9094">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91" name="Google Shape;376;p7"/>
            <p:cNvSpPr/>
            <p:nvPr/>
          </p:nvSpPr>
          <p:spPr>
            <a:xfrm>
              <a:off x="7425000" y="-57960"/>
              <a:ext cx="246960" cy="246960"/>
            </a:xfrm>
            <a:custGeom>
              <a:avLst/>
              <a:gdLst>
                <a:gd name="textAreaLeft" fmla="*/ 0 w 246960"/>
                <a:gd name="textAreaRight" fmla="*/ 247680 w 246960"/>
                <a:gd name="textAreaTop" fmla="*/ 0 h 246960"/>
                <a:gd name="textAreaBottom" fmla="*/ 247680 h 246960"/>
              </a:gdLst>
              <a:ahLst/>
              <a:cxnLst/>
              <a:rect l="textAreaLeft" t="textAreaTop" r="textAreaRight" b="textAreaBottom"/>
              <a:pathLst>
                <a:path w="9869" h="9868">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392" name="Google Shape;377;p7"/>
            <p:cNvGrpSpPr/>
            <p:nvPr/>
          </p:nvGrpSpPr>
          <p:grpSpPr>
            <a:xfrm>
              <a:off x="8157240" y="2615040"/>
              <a:ext cx="206280" cy="245520"/>
              <a:chOff x="8157240" y="2615040"/>
              <a:chExt cx="206280" cy="245520"/>
            </a:xfrm>
          </p:grpSpPr>
          <p:sp>
            <p:nvSpPr>
              <p:cNvPr id="393" name="Google Shape;378;p7"/>
              <p:cNvSpPr/>
              <p:nvPr/>
            </p:nvSpPr>
            <p:spPr>
              <a:xfrm>
                <a:off x="8157240" y="2746080"/>
                <a:ext cx="50760" cy="114480"/>
              </a:xfrm>
              <a:custGeom>
                <a:avLst/>
                <a:gdLst>
                  <a:gd name="textAreaLeft" fmla="*/ 0 w 50760"/>
                  <a:gd name="textAreaRight" fmla="*/ 51480 w 50760"/>
                  <a:gd name="textAreaTop" fmla="*/ 0 h 114480"/>
                  <a:gd name="textAreaBottom" fmla="*/ 115200 h 114480"/>
                </a:gdLst>
                <a:ahLst/>
                <a:cxnLst/>
                <a:rect l="textAreaLeft" t="textAreaTop" r="textAreaRight" b="textAreaBottom"/>
                <a:pathLst>
                  <a:path w="2045" h="4583">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57600" rIns="90000" bIns="576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94" name="Google Shape;379;p7"/>
              <p:cNvSpPr/>
              <p:nvPr/>
            </p:nvSpPr>
            <p:spPr>
              <a:xfrm>
                <a:off x="8169840" y="2615040"/>
                <a:ext cx="87840" cy="103680"/>
              </a:xfrm>
              <a:custGeom>
                <a:avLst/>
                <a:gdLst>
                  <a:gd name="textAreaLeft" fmla="*/ 0 w 87840"/>
                  <a:gd name="textAreaRight" fmla="*/ 88560 w 87840"/>
                  <a:gd name="textAreaTop" fmla="*/ 0 h 103680"/>
                  <a:gd name="textAreaBottom" fmla="*/ 104400 h 103680"/>
                </a:gdLst>
                <a:ahLst/>
                <a:cxnLst/>
                <a:rect l="textAreaLeft" t="textAreaTop" r="textAreaRight" b="textAreaBottom"/>
                <a:pathLst>
                  <a:path w="3525" h="416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52200" rIns="90000" bIns="522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95" name="Google Shape;380;p7"/>
              <p:cNvSpPr/>
              <p:nvPr/>
            </p:nvSpPr>
            <p:spPr>
              <a:xfrm>
                <a:off x="8217360" y="2738880"/>
                <a:ext cx="146160" cy="103680"/>
              </a:xfrm>
              <a:custGeom>
                <a:avLst/>
                <a:gdLst>
                  <a:gd name="textAreaLeft" fmla="*/ 0 w 146160"/>
                  <a:gd name="textAreaRight" fmla="*/ 146880 w 146160"/>
                  <a:gd name="textAreaTop" fmla="*/ 0 h 103680"/>
                  <a:gd name="textAreaBottom" fmla="*/ 104400 h 103680"/>
                </a:gdLst>
                <a:ahLst/>
                <a:cxnLst/>
                <a:rect l="textAreaLeft" t="textAreaTop" r="textAreaRight" b="textAreaBottom"/>
                <a:pathLst>
                  <a:path w="5851" h="416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52200" rIns="90000" bIns="5220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396" name="Google Shape;381;p7"/>
            <p:cNvGrpSpPr/>
            <p:nvPr/>
          </p:nvGrpSpPr>
          <p:grpSpPr>
            <a:xfrm>
              <a:off x="8217360" y="479880"/>
              <a:ext cx="291240" cy="361800"/>
              <a:chOff x="8217360" y="479880"/>
              <a:chExt cx="291240" cy="361800"/>
            </a:xfrm>
          </p:grpSpPr>
          <p:sp>
            <p:nvSpPr>
              <p:cNvPr id="397" name="Google Shape;382;p7"/>
              <p:cNvSpPr/>
              <p:nvPr/>
            </p:nvSpPr>
            <p:spPr>
              <a:xfrm>
                <a:off x="8231760" y="479880"/>
                <a:ext cx="55800" cy="135360"/>
              </a:xfrm>
              <a:custGeom>
                <a:avLst/>
                <a:gdLst>
                  <a:gd name="textAreaLeft" fmla="*/ 0 w 55800"/>
                  <a:gd name="textAreaRight" fmla="*/ 56520 w 55800"/>
                  <a:gd name="textAreaTop" fmla="*/ 0 h 135360"/>
                  <a:gd name="textAreaBottom" fmla="*/ 136080 h 135360"/>
                </a:gdLst>
                <a:ahLst/>
                <a:cxnLst/>
                <a:rect l="textAreaLeft" t="textAreaTop" r="textAreaRight" b="textAreaBottom"/>
                <a:pathLst>
                  <a:path w="2256" h="5428">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68040" rIns="90000" bIns="680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98" name="Google Shape;383;p7"/>
              <p:cNvSpPr/>
              <p:nvPr/>
            </p:nvSpPr>
            <p:spPr>
              <a:xfrm>
                <a:off x="8291880" y="564480"/>
                <a:ext cx="216720" cy="109080"/>
              </a:xfrm>
              <a:custGeom>
                <a:avLst/>
                <a:gdLst>
                  <a:gd name="textAreaLeft" fmla="*/ 0 w 216720"/>
                  <a:gd name="textAreaRight" fmla="*/ 217440 w 216720"/>
                  <a:gd name="textAreaTop" fmla="*/ 0 h 109080"/>
                  <a:gd name="textAreaBottom" fmla="*/ 109800 h 109080"/>
                </a:gdLst>
                <a:ahLst/>
                <a:cxnLst/>
                <a:rect l="textAreaLeft" t="textAreaTop" r="textAreaRight" b="textAreaBottom"/>
                <a:pathLst>
                  <a:path w="8670" h="4371">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54720" rIns="90000" bIns="547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399" name="Google Shape;384;p7"/>
              <p:cNvSpPr/>
              <p:nvPr/>
            </p:nvSpPr>
            <p:spPr>
              <a:xfrm>
                <a:off x="8217360" y="711360"/>
                <a:ext cx="68400" cy="130320"/>
              </a:xfrm>
              <a:custGeom>
                <a:avLst/>
                <a:gdLst>
                  <a:gd name="textAreaLeft" fmla="*/ 0 w 68400"/>
                  <a:gd name="textAreaRight" fmla="*/ 69120 w 68400"/>
                  <a:gd name="textAreaTop" fmla="*/ 0 h 130320"/>
                  <a:gd name="textAreaBottom" fmla="*/ 131040 h 130320"/>
                </a:gdLst>
                <a:ahLst/>
                <a:cxnLst/>
                <a:rect l="textAreaLeft" t="textAreaTop" r="textAreaRight" b="textAreaBottom"/>
                <a:pathLst>
                  <a:path w="2750" h="5217">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400" name="Google Shape;385;p7"/>
            <p:cNvGrpSpPr/>
            <p:nvPr/>
          </p:nvGrpSpPr>
          <p:grpSpPr>
            <a:xfrm>
              <a:off x="7249680" y="2032920"/>
              <a:ext cx="149760" cy="300240"/>
              <a:chOff x="7249680" y="2032920"/>
              <a:chExt cx="149760" cy="300240"/>
            </a:xfrm>
          </p:grpSpPr>
          <p:sp>
            <p:nvSpPr>
              <p:cNvPr id="401" name="Google Shape;386;p7"/>
              <p:cNvSpPr/>
              <p:nvPr/>
            </p:nvSpPr>
            <p:spPr>
              <a:xfrm>
                <a:off x="7286760" y="2188800"/>
                <a:ext cx="112680" cy="144360"/>
              </a:xfrm>
              <a:custGeom>
                <a:avLst/>
                <a:gdLst>
                  <a:gd name="textAreaLeft" fmla="*/ 0 w 112680"/>
                  <a:gd name="textAreaRight" fmla="*/ 113400 w 112680"/>
                  <a:gd name="textAreaTop" fmla="*/ 0 h 144360"/>
                  <a:gd name="textAreaBottom" fmla="*/ 145080 h 144360"/>
                </a:gdLst>
                <a:ahLst/>
                <a:cxnLst/>
                <a:rect l="textAreaLeft" t="textAreaTop" r="textAreaRight" b="textAreaBottom"/>
                <a:pathLst>
                  <a:path w="4512" h="578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w="0">
                <a:noFill/>
              </a:ln>
            </p:spPr>
            <p:style>
              <a:lnRef idx="0">
                <a:scrgbClr r="0" g="0" b="0"/>
              </a:lnRef>
              <a:fillRef idx="0">
                <a:scrgbClr r="0" g="0" b="0"/>
              </a:fillRef>
              <a:effectRef idx="0">
                <a:scrgbClr r="0" g="0" b="0"/>
              </a:effectRef>
              <a:fontRef idx="minor"/>
            </p:style>
            <p:txBody>
              <a:bodyPr lIns="90000" tIns="72360" rIns="90000" bIns="723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02" name="Google Shape;387;p7"/>
              <p:cNvSpPr/>
              <p:nvPr/>
            </p:nvSpPr>
            <p:spPr>
              <a:xfrm>
                <a:off x="7249680" y="2032920"/>
                <a:ext cx="100080" cy="130320"/>
              </a:xfrm>
              <a:custGeom>
                <a:avLst/>
                <a:gdLst>
                  <a:gd name="textAreaLeft" fmla="*/ 0 w 100080"/>
                  <a:gd name="textAreaRight" fmla="*/ 100800 w 100080"/>
                  <a:gd name="textAreaTop" fmla="*/ 0 h 130320"/>
                  <a:gd name="textAreaBottom" fmla="*/ 131040 h 130320"/>
                </a:gdLst>
                <a:ahLst/>
                <a:cxnLst/>
                <a:rect l="textAreaLeft" t="textAreaTop" r="textAreaRight" b="textAreaBottom"/>
                <a:pathLst>
                  <a:path w="4019" h="5217">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403" name="Google Shape;388;p7"/>
            <p:cNvGrpSpPr/>
            <p:nvPr/>
          </p:nvGrpSpPr>
          <p:grpSpPr>
            <a:xfrm>
              <a:off x="7485120" y="3704760"/>
              <a:ext cx="768960" cy="1456920"/>
              <a:chOff x="7485120" y="3704760"/>
              <a:chExt cx="768960" cy="1456920"/>
            </a:xfrm>
          </p:grpSpPr>
          <p:sp>
            <p:nvSpPr>
              <p:cNvPr id="404" name="Google Shape;389;p7"/>
              <p:cNvSpPr/>
              <p:nvPr/>
            </p:nvSpPr>
            <p:spPr>
              <a:xfrm>
                <a:off x="7504560" y="3704760"/>
                <a:ext cx="749520" cy="1456920"/>
              </a:xfrm>
              <a:custGeom>
                <a:avLst/>
                <a:gdLst>
                  <a:gd name="textAreaLeft" fmla="*/ 0 w 749520"/>
                  <a:gd name="textAreaRight" fmla="*/ 750240 w 749520"/>
                  <a:gd name="textAreaTop" fmla="*/ 0 h 1456920"/>
                  <a:gd name="textAreaBottom" fmla="*/ 1457640 h 1456920"/>
                </a:gdLst>
                <a:ahLst/>
                <a:cxnLst/>
                <a:rect l="textAreaLeft" t="textAreaTop" r="textAreaRight" b="textAreaBottom"/>
                <a:pathLst>
                  <a:path w="29886" h="5808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05" name="Google Shape;390;p7"/>
              <p:cNvSpPr/>
              <p:nvPr/>
            </p:nvSpPr>
            <p:spPr>
              <a:xfrm>
                <a:off x="7499160" y="4078080"/>
                <a:ext cx="151560" cy="298440"/>
              </a:xfrm>
              <a:custGeom>
                <a:avLst/>
                <a:gdLst>
                  <a:gd name="textAreaLeft" fmla="*/ 0 w 151560"/>
                  <a:gd name="textAreaRight" fmla="*/ 152280 w 151560"/>
                  <a:gd name="textAreaTop" fmla="*/ 0 h 298440"/>
                  <a:gd name="textAreaBottom" fmla="*/ 299160 h 298440"/>
                </a:gdLst>
                <a:ahLst/>
                <a:cxnLst/>
                <a:rect l="textAreaLeft" t="textAreaTop" r="textAreaRight" b="textAreaBottom"/>
                <a:pathLst>
                  <a:path w="6063" h="1191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06" name="Google Shape;391;p7"/>
              <p:cNvSpPr/>
              <p:nvPr/>
            </p:nvSpPr>
            <p:spPr>
              <a:xfrm>
                <a:off x="7485120" y="4141800"/>
                <a:ext cx="82440" cy="112680"/>
              </a:xfrm>
              <a:custGeom>
                <a:avLst/>
                <a:gdLst>
                  <a:gd name="textAreaLeft" fmla="*/ 0 w 82440"/>
                  <a:gd name="textAreaRight" fmla="*/ 83160 w 82440"/>
                  <a:gd name="textAreaTop" fmla="*/ 0 h 112680"/>
                  <a:gd name="textAreaBottom" fmla="*/ 113400 h 112680"/>
                </a:gdLst>
                <a:ahLst/>
                <a:cxnLst/>
                <a:rect l="textAreaLeft" t="textAreaTop" r="textAreaRight" b="textAreaBottom"/>
                <a:pathLst>
                  <a:path w="3313" h="4512">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56520" rIns="90000" bIns="565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07" name="Google Shape;392;p7"/>
              <p:cNvSpPr/>
              <p:nvPr/>
            </p:nvSpPr>
            <p:spPr>
              <a:xfrm>
                <a:off x="7619400" y="4379040"/>
                <a:ext cx="89640" cy="84240"/>
              </a:xfrm>
              <a:custGeom>
                <a:avLst/>
                <a:gdLst>
                  <a:gd name="textAreaLeft" fmla="*/ 0 w 89640"/>
                  <a:gd name="textAreaRight" fmla="*/ 90360 w 89640"/>
                  <a:gd name="textAreaTop" fmla="*/ 0 h 84240"/>
                  <a:gd name="textAreaBottom" fmla="*/ 84960 h 84240"/>
                </a:gdLst>
                <a:ahLst/>
                <a:cxnLst/>
                <a:rect l="textAreaLeft" t="textAreaTop" r="textAreaRight" b="textAreaBottom"/>
                <a:pathLst>
                  <a:path w="3596" h="3385">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42480" rIns="90000" bIns="4248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408" name="Google Shape;393;p7"/>
            <p:cNvSpPr/>
            <p:nvPr/>
          </p:nvSpPr>
          <p:spPr>
            <a:xfrm>
              <a:off x="7953840" y="3676680"/>
              <a:ext cx="245160" cy="246960"/>
            </a:xfrm>
            <a:custGeom>
              <a:avLst/>
              <a:gdLst>
                <a:gd name="textAreaLeft" fmla="*/ 0 w 245160"/>
                <a:gd name="textAreaRight" fmla="*/ 245880 w 245160"/>
                <a:gd name="textAreaTop" fmla="*/ 0 h 246960"/>
                <a:gd name="textAreaBottom" fmla="*/ 247680 h 246960"/>
              </a:gdLst>
              <a:ahLst/>
              <a:cxnLst/>
              <a:rect l="textAreaLeft" t="textAreaTop" r="textAreaRight" b="textAreaBottom"/>
              <a:pathLst>
                <a:path w="9798" h="9869">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09" name="Google Shape;394;p7"/>
            <p:cNvSpPr/>
            <p:nvPr/>
          </p:nvSpPr>
          <p:spPr>
            <a:xfrm>
              <a:off x="7262280" y="3425400"/>
              <a:ext cx="220320" cy="342360"/>
            </a:xfrm>
            <a:custGeom>
              <a:avLst/>
              <a:gdLst>
                <a:gd name="textAreaLeft" fmla="*/ 0 w 220320"/>
                <a:gd name="textAreaRight" fmla="*/ 221040 w 220320"/>
                <a:gd name="textAreaTop" fmla="*/ 0 h 342360"/>
                <a:gd name="textAreaBottom" fmla="*/ 343080 h 342360"/>
              </a:gdLst>
              <a:ahLst/>
              <a:cxnLst/>
              <a:rect l="textAreaLeft" t="textAreaTop" r="textAreaRight" b="textAreaBottom"/>
              <a:pathLst>
                <a:path w="8811" h="13675">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10" name="Google Shape;395;p7"/>
            <p:cNvSpPr/>
            <p:nvPr/>
          </p:nvSpPr>
          <p:spPr>
            <a:xfrm>
              <a:off x="8311320" y="4612320"/>
              <a:ext cx="119520" cy="588600"/>
            </a:xfrm>
            <a:custGeom>
              <a:avLst/>
              <a:gdLst>
                <a:gd name="textAreaLeft" fmla="*/ 0 w 119520"/>
                <a:gd name="textAreaRight" fmla="*/ 120240 w 119520"/>
                <a:gd name="textAreaTop" fmla="*/ 0 h 588600"/>
                <a:gd name="textAreaBottom" fmla="*/ 589320 h 588600"/>
              </a:gdLst>
              <a:ahLst/>
              <a:cxnLst/>
              <a:rect l="textAreaLeft" t="textAreaTop" r="textAreaRight" b="textAreaBottom"/>
              <a:pathLst>
                <a:path w="4794" h="23472">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411" name="Google Shape;396;p7"/>
            <p:cNvGrpSpPr/>
            <p:nvPr/>
          </p:nvGrpSpPr>
          <p:grpSpPr>
            <a:xfrm>
              <a:off x="7508160" y="4759200"/>
              <a:ext cx="168840" cy="270000"/>
              <a:chOff x="7508160" y="4759200"/>
              <a:chExt cx="168840" cy="270000"/>
            </a:xfrm>
          </p:grpSpPr>
          <p:sp>
            <p:nvSpPr>
              <p:cNvPr id="412" name="Google Shape;397;p7"/>
              <p:cNvSpPr/>
              <p:nvPr/>
            </p:nvSpPr>
            <p:spPr>
              <a:xfrm>
                <a:off x="7508160" y="4828320"/>
                <a:ext cx="86040" cy="77040"/>
              </a:xfrm>
              <a:custGeom>
                <a:avLst/>
                <a:gdLst>
                  <a:gd name="textAreaLeft" fmla="*/ 0 w 86040"/>
                  <a:gd name="textAreaRight" fmla="*/ 86760 w 86040"/>
                  <a:gd name="textAreaTop" fmla="*/ 0 h 77040"/>
                  <a:gd name="textAreaBottom" fmla="*/ 77760 h 77040"/>
                </a:gdLst>
                <a:ahLst/>
                <a:cxnLst/>
                <a:rect l="textAreaLeft" t="textAreaTop" r="textAreaRight" b="textAreaBottom"/>
                <a:pathLst>
                  <a:path w="3454" h="3103">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w="0">
                <a:noFill/>
              </a:ln>
            </p:spPr>
            <p:style>
              <a:lnRef idx="0">
                <a:scrgbClr r="0" g="0" b="0"/>
              </a:lnRef>
              <a:fillRef idx="0">
                <a:scrgbClr r="0" g="0" b="0"/>
              </a:fillRef>
              <a:effectRef idx="0">
                <a:scrgbClr r="0" g="0" b="0"/>
              </a:effectRef>
              <a:fontRef idx="minor"/>
            </p:style>
            <p:txBody>
              <a:bodyPr lIns="90000" tIns="38880" rIns="90000" bIns="388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13" name="Google Shape;398;p7"/>
              <p:cNvSpPr/>
              <p:nvPr/>
            </p:nvSpPr>
            <p:spPr>
              <a:xfrm>
                <a:off x="7599960" y="4881240"/>
                <a:ext cx="66600" cy="63000"/>
              </a:xfrm>
              <a:custGeom>
                <a:avLst/>
                <a:gdLst>
                  <a:gd name="textAreaLeft" fmla="*/ 0 w 66600"/>
                  <a:gd name="textAreaRight" fmla="*/ 67320 w 66600"/>
                  <a:gd name="textAreaTop" fmla="*/ 0 h 63000"/>
                  <a:gd name="textAreaBottom" fmla="*/ 63720 h 63000"/>
                </a:gdLst>
                <a:ahLst/>
                <a:cxnLst/>
                <a:rect l="textAreaLeft" t="textAreaTop" r="textAreaRight" b="textAreaBottom"/>
                <a:pathLst>
                  <a:path w="2679" h="2538">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w="0">
                <a:noFill/>
              </a:ln>
            </p:spPr>
            <p:style>
              <a:lnRef idx="0">
                <a:scrgbClr r="0" g="0" b="0"/>
              </a:lnRef>
              <a:fillRef idx="0">
                <a:scrgbClr r="0" g="0" b="0"/>
              </a:fillRef>
              <a:effectRef idx="0">
                <a:scrgbClr r="0" g="0" b="0"/>
              </a:effectRef>
              <a:fontRef idx="minor"/>
            </p:style>
            <p:txBody>
              <a:bodyPr lIns="90000" tIns="31680" rIns="90000" bIns="316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14" name="Google Shape;399;p7"/>
              <p:cNvSpPr/>
              <p:nvPr/>
            </p:nvSpPr>
            <p:spPr>
              <a:xfrm>
                <a:off x="7536240" y="4944960"/>
                <a:ext cx="82440" cy="84240"/>
              </a:xfrm>
              <a:custGeom>
                <a:avLst/>
                <a:gdLst>
                  <a:gd name="textAreaLeft" fmla="*/ 0 w 82440"/>
                  <a:gd name="textAreaRight" fmla="*/ 83160 w 82440"/>
                  <a:gd name="textAreaTop" fmla="*/ 0 h 84240"/>
                  <a:gd name="textAreaBottom" fmla="*/ 84960 h 84240"/>
                </a:gdLst>
                <a:ahLst/>
                <a:cxnLst/>
                <a:rect l="textAreaLeft" t="textAreaTop" r="textAreaRight" b="textAreaBottom"/>
                <a:pathLst>
                  <a:path w="3313" h="3385">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w="0">
                <a:noFill/>
              </a:ln>
            </p:spPr>
            <p:style>
              <a:lnRef idx="0">
                <a:scrgbClr r="0" g="0" b="0"/>
              </a:lnRef>
              <a:fillRef idx="0">
                <a:scrgbClr r="0" g="0" b="0"/>
              </a:fillRef>
              <a:effectRef idx="0">
                <a:scrgbClr r="0" g="0" b="0"/>
              </a:effectRef>
              <a:fontRef idx="minor"/>
            </p:style>
            <p:txBody>
              <a:bodyPr lIns="90000" tIns="42480" rIns="90000" bIns="424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15" name="Google Shape;400;p7"/>
              <p:cNvSpPr/>
              <p:nvPr/>
            </p:nvSpPr>
            <p:spPr>
              <a:xfrm>
                <a:off x="7638840" y="4759200"/>
                <a:ext cx="38160" cy="41760"/>
              </a:xfrm>
              <a:custGeom>
                <a:avLst/>
                <a:gdLst>
                  <a:gd name="textAreaLeft" fmla="*/ 0 w 38160"/>
                  <a:gd name="textAreaRight" fmla="*/ 38880 w 38160"/>
                  <a:gd name="textAreaTop" fmla="*/ 0 h 41760"/>
                  <a:gd name="textAreaBottom" fmla="*/ 42480 h 41760"/>
                </a:gdLst>
                <a:ahLst/>
                <a:cxnLst/>
                <a:rect l="textAreaLeft" t="textAreaTop" r="textAreaRight" b="textAreaBottom"/>
                <a:pathLst>
                  <a:path w="1551" h="1693">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w="0">
                <a:noFill/>
              </a:ln>
            </p:spPr>
            <p:style>
              <a:lnRef idx="0">
                <a:scrgbClr r="0" g="0" b="0"/>
              </a:lnRef>
              <a:fillRef idx="0">
                <a:scrgbClr r="0" g="0" b="0"/>
              </a:fillRef>
              <a:effectRef idx="0">
                <a:scrgbClr r="0" g="0" b="0"/>
              </a:effectRef>
              <a:fontRef idx="minor"/>
            </p:style>
            <p:txBody>
              <a:bodyPr lIns="90000" tIns="21240" rIns="90000" bIns="212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grpSp>
        <p:nvGrpSpPr>
          <p:cNvPr id="416" name="Google Shape;401;p7"/>
          <p:cNvGrpSpPr/>
          <p:nvPr/>
        </p:nvGrpSpPr>
        <p:grpSpPr>
          <a:xfrm>
            <a:off x="425880" y="841320"/>
            <a:ext cx="379800" cy="351360"/>
            <a:chOff x="425880" y="841320"/>
            <a:chExt cx="379800" cy="351360"/>
          </a:xfrm>
        </p:grpSpPr>
        <p:sp>
          <p:nvSpPr>
            <p:cNvPr id="417" name="Google Shape;402;p7"/>
            <p:cNvSpPr/>
            <p:nvPr/>
          </p:nvSpPr>
          <p:spPr>
            <a:xfrm rot="12280800">
              <a:off x="616320" y="1051560"/>
              <a:ext cx="55800" cy="135360"/>
            </a:xfrm>
            <a:custGeom>
              <a:avLst/>
              <a:gdLst>
                <a:gd name="textAreaLeft" fmla="*/ 0 w 55800"/>
                <a:gd name="textAreaRight" fmla="*/ 56520 w 55800"/>
                <a:gd name="textAreaTop" fmla="*/ 0 h 135360"/>
                <a:gd name="textAreaBottom" fmla="*/ 136080 h 135360"/>
              </a:gdLst>
              <a:ahLst/>
              <a:cxnLst/>
              <a:rect l="textAreaLeft" t="textAreaTop" r="textAreaRight" b="textAreaBottom"/>
              <a:pathLst>
                <a:path w="2256" h="5428">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68040" rIns="90000" bIns="680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18" name="Google Shape;403;p7"/>
            <p:cNvSpPr/>
            <p:nvPr/>
          </p:nvSpPr>
          <p:spPr>
            <a:xfrm rot="12280800">
              <a:off x="438480" y="941040"/>
              <a:ext cx="216720" cy="109080"/>
            </a:xfrm>
            <a:custGeom>
              <a:avLst/>
              <a:gdLst>
                <a:gd name="textAreaLeft" fmla="*/ 0 w 216720"/>
                <a:gd name="textAreaRight" fmla="*/ 217440 w 216720"/>
                <a:gd name="textAreaTop" fmla="*/ 0 h 109080"/>
                <a:gd name="textAreaBottom" fmla="*/ 109800 h 109080"/>
              </a:gdLst>
              <a:ahLst/>
              <a:cxnLst/>
              <a:rect l="textAreaLeft" t="textAreaTop" r="textAreaRight" b="textAreaBottom"/>
              <a:pathLst>
                <a:path w="8670" h="4371">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54720" rIns="90000" bIns="547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19" name="Google Shape;404;p7"/>
            <p:cNvSpPr/>
            <p:nvPr/>
          </p:nvSpPr>
          <p:spPr>
            <a:xfrm rot="12280800">
              <a:off x="713160" y="849240"/>
              <a:ext cx="68400" cy="130320"/>
            </a:xfrm>
            <a:custGeom>
              <a:avLst/>
              <a:gdLst>
                <a:gd name="textAreaLeft" fmla="*/ 0 w 68400"/>
                <a:gd name="textAreaRight" fmla="*/ 69120 w 68400"/>
                <a:gd name="textAreaTop" fmla="*/ 0 h 130320"/>
                <a:gd name="textAreaBottom" fmla="*/ 131040 h 130320"/>
              </a:gdLst>
              <a:ahLst/>
              <a:cxnLst/>
              <a:rect l="textAreaLeft" t="textAreaTop" r="textAreaRight" b="textAreaBottom"/>
              <a:pathLst>
                <a:path w="2750" h="5217">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420" name="PlaceHolder 1"/>
          <p:cNvSpPr>
            <a:spLocks noGrp="1"/>
          </p:cNvSpPr>
          <p:nvPr>
            <p:ph type="sldNum" idx="6"/>
          </p:nvPr>
        </p:nvSpPr>
        <p:spPr>
          <a:xfrm>
            <a:off x="8556840" y="4749840"/>
            <a:ext cx="547920" cy="392760"/>
          </a:xfrm>
          <a:prstGeom prst="rect">
            <a:avLst/>
          </a:prstGeom>
          <a:noFill/>
          <a:ln w="0">
            <a:noFill/>
          </a:ln>
        </p:spPr>
        <p:txBody>
          <a:bodyPr lIns="91440" tIns="91440" rIns="91440" bIns="91440" anchor="t">
            <a:noAutofit/>
          </a:bodyPr>
          <a:lstStyle>
            <a:lvl1pPr indent="0" algn="r">
              <a:lnSpc>
                <a:spcPct val="100000"/>
              </a:lnSpc>
              <a:buNone/>
              <a:tabLst>
                <a:tab pos="0" algn="l"/>
              </a:tabLst>
              <a:defRPr lang="it-IT" sz="1200" b="0" strike="noStrike" spc="-1">
                <a:solidFill>
                  <a:schemeClr val="dk2"/>
                </a:solidFill>
                <a:latin typeface="Neuton"/>
                <a:ea typeface="Neuton"/>
              </a:defRPr>
            </a:lvl1pPr>
          </a:lstStyle>
          <a:p>
            <a:pPr indent="0" algn="r">
              <a:lnSpc>
                <a:spcPct val="100000"/>
              </a:lnSpc>
              <a:buNone/>
              <a:tabLst>
                <a:tab pos="0" algn="l"/>
              </a:tabLst>
            </a:pPr>
            <a:fld id="{872C3EB2-5A36-489D-A568-DD987B21A4D6}" type="slidenum">
              <a:rPr lang="it-IT" sz="1200" b="0" strike="noStrike" spc="-1">
                <a:solidFill>
                  <a:schemeClr val="dk2"/>
                </a:solidFill>
                <a:latin typeface="Neuton"/>
                <a:ea typeface="Neuton"/>
              </a:rPr>
              <a:t>‹N›</a:t>
            </a:fld>
            <a:endParaRPr lang="it-IT"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CCCCFF"/>
            </a:gs>
          </a:gsLst>
          <a:path path="rect">
            <a:fillToRect l="50000" t="84000" r="50000" b="16000"/>
          </a:path>
        </a:gradFill>
        <a:effectLst/>
      </p:bgPr>
    </p:bg>
    <p:spTree>
      <p:nvGrpSpPr>
        <p:cNvPr id="1" name=""/>
        <p:cNvGrpSpPr/>
        <p:nvPr/>
      </p:nvGrpSpPr>
      <p:grpSpPr>
        <a:xfrm>
          <a:off x="0" y="0"/>
          <a:ext cx="0" cy="0"/>
          <a:chOff x="0" y="0"/>
          <a:chExt cx="0" cy="0"/>
        </a:xfrm>
      </p:grpSpPr>
      <p:grpSp>
        <p:nvGrpSpPr>
          <p:cNvPr id="421" name="Google Shape;408;p8"/>
          <p:cNvGrpSpPr/>
          <p:nvPr/>
        </p:nvGrpSpPr>
        <p:grpSpPr>
          <a:xfrm>
            <a:off x="7108200" y="-57960"/>
            <a:ext cx="1400400" cy="5258880"/>
            <a:chOff x="7108200" y="-57960"/>
            <a:chExt cx="1400400" cy="5258880"/>
          </a:xfrm>
        </p:grpSpPr>
        <p:sp>
          <p:nvSpPr>
            <p:cNvPr id="422" name="Google Shape;409;p8"/>
            <p:cNvSpPr/>
            <p:nvPr/>
          </p:nvSpPr>
          <p:spPr>
            <a:xfrm>
              <a:off x="7545240" y="-51120"/>
              <a:ext cx="733680" cy="1182960"/>
            </a:xfrm>
            <a:custGeom>
              <a:avLst/>
              <a:gdLst>
                <a:gd name="textAreaLeft" fmla="*/ 0 w 733680"/>
                <a:gd name="textAreaRight" fmla="*/ 734400 w 733680"/>
                <a:gd name="textAreaTop" fmla="*/ 0 h 1182960"/>
                <a:gd name="textAreaBottom" fmla="*/ 1183680 h 1182960"/>
              </a:gdLst>
              <a:ahLst/>
              <a:cxnLst/>
              <a:rect l="textAreaLeft" t="textAreaTop" r="textAreaRight" b="textAreaBottom"/>
              <a:pathLst>
                <a:path w="29252" h="47155">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423" name="Google Shape;410;p8"/>
            <p:cNvGrpSpPr/>
            <p:nvPr/>
          </p:nvGrpSpPr>
          <p:grpSpPr>
            <a:xfrm>
              <a:off x="7108200" y="1042200"/>
              <a:ext cx="928080" cy="1375920"/>
              <a:chOff x="7108200" y="1042200"/>
              <a:chExt cx="928080" cy="1375920"/>
            </a:xfrm>
          </p:grpSpPr>
          <p:sp>
            <p:nvSpPr>
              <p:cNvPr id="424" name="Google Shape;411;p8"/>
              <p:cNvSpPr/>
              <p:nvPr/>
            </p:nvSpPr>
            <p:spPr>
              <a:xfrm>
                <a:off x="7170120" y="1042200"/>
                <a:ext cx="821880" cy="1283760"/>
              </a:xfrm>
              <a:custGeom>
                <a:avLst/>
                <a:gdLst>
                  <a:gd name="textAreaLeft" fmla="*/ 0 w 821880"/>
                  <a:gd name="textAreaRight" fmla="*/ 822600 w 821880"/>
                  <a:gd name="textAreaTop" fmla="*/ 0 h 1283760"/>
                  <a:gd name="textAreaBottom" fmla="*/ 1284480 h 1283760"/>
                </a:gdLst>
                <a:ahLst/>
                <a:cxnLst/>
                <a:rect l="textAreaLeft" t="textAreaTop" r="textAreaRight" b="textAreaBottom"/>
                <a:pathLst>
                  <a:path w="32776" h="51172">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25" name="Google Shape;412;p8"/>
              <p:cNvSpPr/>
              <p:nvPr/>
            </p:nvSpPr>
            <p:spPr>
              <a:xfrm>
                <a:off x="7755840" y="2268360"/>
                <a:ext cx="57600" cy="59400"/>
              </a:xfrm>
              <a:custGeom>
                <a:avLst/>
                <a:gdLst>
                  <a:gd name="textAreaLeft" fmla="*/ 0 w 57600"/>
                  <a:gd name="textAreaRight" fmla="*/ 58320 w 57600"/>
                  <a:gd name="textAreaTop" fmla="*/ 0 h 59400"/>
                  <a:gd name="textAreaBottom" fmla="*/ 60120 h 59400"/>
                </a:gdLst>
                <a:ahLst/>
                <a:cxnLst/>
                <a:rect l="textAreaLeft" t="textAreaTop" r="textAreaRight" b="textAreaBottom"/>
                <a:pathLst>
                  <a:path w="2326" h="2398">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9880" rIns="90000" bIns="298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26" name="Google Shape;413;p8"/>
              <p:cNvSpPr/>
              <p:nvPr/>
            </p:nvSpPr>
            <p:spPr>
              <a:xfrm>
                <a:off x="7762680" y="2344320"/>
                <a:ext cx="75240" cy="73800"/>
              </a:xfrm>
              <a:custGeom>
                <a:avLst/>
                <a:gdLst>
                  <a:gd name="textAreaLeft" fmla="*/ 0 w 75240"/>
                  <a:gd name="textAreaRight" fmla="*/ 75960 w 75240"/>
                  <a:gd name="textAreaTop" fmla="*/ 0 h 73800"/>
                  <a:gd name="textAreaBottom" fmla="*/ 74520 h 73800"/>
                </a:gdLst>
                <a:ahLst/>
                <a:cxnLst/>
                <a:rect l="textAreaLeft" t="textAreaTop" r="textAreaRight" b="textAreaBottom"/>
                <a:pathLst>
                  <a:path w="3032" h="2962">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7080" rIns="90000" bIns="370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27" name="Google Shape;414;p8"/>
              <p:cNvSpPr/>
              <p:nvPr/>
            </p:nvSpPr>
            <p:spPr>
              <a:xfrm>
                <a:off x="7851240" y="2333880"/>
                <a:ext cx="64800" cy="68400"/>
              </a:xfrm>
              <a:custGeom>
                <a:avLst/>
                <a:gdLst>
                  <a:gd name="textAreaLeft" fmla="*/ 0 w 64800"/>
                  <a:gd name="textAreaRight" fmla="*/ 65520 w 64800"/>
                  <a:gd name="textAreaTop" fmla="*/ 0 h 68400"/>
                  <a:gd name="textAreaBottom" fmla="*/ 69120 h 68400"/>
                </a:gdLst>
                <a:ahLst/>
                <a:cxnLst/>
                <a:rect l="textAreaLeft" t="textAreaTop" r="textAreaRight" b="textAreaBottom"/>
                <a:pathLst>
                  <a:path w="2608" h="275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4560" rIns="90000" bIns="345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28" name="Google Shape;415;p8"/>
              <p:cNvSpPr/>
              <p:nvPr/>
            </p:nvSpPr>
            <p:spPr>
              <a:xfrm>
                <a:off x="7883280" y="2257560"/>
                <a:ext cx="66600" cy="68400"/>
              </a:xfrm>
              <a:custGeom>
                <a:avLst/>
                <a:gdLst>
                  <a:gd name="textAreaLeft" fmla="*/ 0 w 66600"/>
                  <a:gd name="textAreaRight" fmla="*/ 67320 w 66600"/>
                  <a:gd name="textAreaTop" fmla="*/ 0 h 68400"/>
                  <a:gd name="textAreaBottom" fmla="*/ 69120 h 68400"/>
                </a:gdLst>
                <a:ahLst/>
                <a:cxnLst/>
                <a:rect l="textAreaLeft" t="textAreaTop" r="textAreaRight" b="textAreaBottom"/>
                <a:pathLst>
                  <a:path w="2680" h="2749">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4560" rIns="90000" bIns="345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29" name="Google Shape;416;p8"/>
              <p:cNvSpPr/>
              <p:nvPr/>
            </p:nvSpPr>
            <p:spPr>
              <a:xfrm>
                <a:off x="7876080" y="2167560"/>
                <a:ext cx="55800" cy="61200"/>
              </a:xfrm>
              <a:custGeom>
                <a:avLst/>
                <a:gdLst>
                  <a:gd name="textAreaLeft" fmla="*/ 0 w 55800"/>
                  <a:gd name="textAreaRight" fmla="*/ 56520 w 55800"/>
                  <a:gd name="textAreaTop" fmla="*/ 0 h 61200"/>
                  <a:gd name="textAreaBottom" fmla="*/ 61920 h 61200"/>
                </a:gdLst>
                <a:ahLst/>
                <a:cxnLst/>
                <a:rect l="textAreaLeft" t="textAreaTop" r="textAreaRight" b="textAreaBottom"/>
                <a:pathLst>
                  <a:path w="2257" h="2468">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0960" rIns="90000" bIns="30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30" name="Google Shape;417;p8"/>
              <p:cNvSpPr/>
              <p:nvPr/>
            </p:nvSpPr>
            <p:spPr>
              <a:xfrm>
                <a:off x="7672680" y="2148120"/>
                <a:ext cx="45360" cy="47160"/>
              </a:xfrm>
              <a:custGeom>
                <a:avLst/>
                <a:gdLst>
                  <a:gd name="textAreaLeft" fmla="*/ 0 w 45360"/>
                  <a:gd name="textAreaRight" fmla="*/ 46080 w 45360"/>
                  <a:gd name="textAreaTop" fmla="*/ 0 h 47160"/>
                  <a:gd name="textAreaBottom" fmla="*/ 47880 h 47160"/>
                </a:gdLst>
                <a:ahLst/>
                <a:cxnLst/>
                <a:rect l="textAreaLeft" t="textAreaTop" r="textAreaRight" b="textAreaBottom"/>
                <a:pathLst>
                  <a:path w="1833" h="1905">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3760" rIns="90000" bIns="237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31" name="Google Shape;418;p8"/>
              <p:cNvSpPr/>
              <p:nvPr/>
            </p:nvSpPr>
            <p:spPr>
              <a:xfrm>
                <a:off x="7833600" y="1771200"/>
                <a:ext cx="72000" cy="61200"/>
              </a:xfrm>
              <a:custGeom>
                <a:avLst/>
                <a:gdLst>
                  <a:gd name="textAreaLeft" fmla="*/ 0 w 72000"/>
                  <a:gd name="textAreaRight" fmla="*/ 72720 w 72000"/>
                  <a:gd name="textAreaTop" fmla="*/ 0 h 61200"/>
                  <a:gd name="textAreaBottom" fmla="*/ 61920 h 61200"/>
                </a:gdLst>
                <a:ahLst/>
                <a:cxnLst/>
                <a:rect l="textAreaLeft" t="textAreaTop" r="textAreaRight" b="textAreaBottom"/>
                <a:pathLst>
                  <a:path w="2891" h="2468">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0960" rIns="90000" bIns="309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32" name="Google Shape;419;p8"/>
              <p:cNvSpPr/>
              <p:nvPr/>
            </p:nvSpPr>
            <p:spPr>
              <a:xfrm>
                <a:off x="7973280" y="1674000"/>
                <a:ext cx="63000" cy="66600"/>
              </a:xfrm>
              <a:custGeom>
                <a:avLst/>
                <a:gdLst>
                  <a:gd name="textAreaLeft" fmla="*/ 0 w 63000"/>
                  <a:gd name="textAreaRight" fmla="*/ 63720 w 63000"/>
                  <a:gd name="textAreaTop" fmla="*/ 0 h 66600"/>
                  <a:gd name="textAreaBottom" fmla="*/ 67320 h 66600"/>
                </a:gdLst>
                <a:ahLst/>
                <a:cxnLst/>
                <a:rect l="textAreaLeft" t="textAreaTop" r="textAreaRight" b="textAreaBottom"/>
                <a:pathLst>
                  <a:path w="2538" h="2679">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3480" rIns="90000" bIns="334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33" name="Google Shape;420;p8"/>
              <p:cNvSpPr/>
              <p:nvPr/>
            </p:nvSpPr>
            <p:spPr>
              <a:xfrm>
                <a:off x="7941600" y="1643760"/>
                <a:ext cx="50760" cy="41760"/>
              </a:xfrm>
              <a:custGeom>
                <a:avLst/>
                <a:gdLst>
                  <a:gd name="textAreaLeft" fmla="*/ 0 w 50760"/>
                  <a:gd name="textAreaRight" fmla="*/ 51480 w 50760"/>
                  <a:gd name="textAreaTop" fmla="*/ 0 h 41760"/>
                  <a:gd name="textAreaBottom" fmla="*/ 42480 h 41760"/>
                </a:gdLst>
                <a:ahLst/>
                <a:cxnLst/>
                <a:rect l="textAreaLeft" t="textAreaTop" r="textAreaRight" b="textAreaBottom"/>
                <a:pathLst>
                  <a:path w="2045" h="1693">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1240" rIns="90000" bIns="212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34" name="Google Shape;421;p8"/>
              <p:cNvSpPr/>
              <p:nvPr/>
            </p:nvSpPr>
            <p:spPr>
              <a:xfrm>
                <a:off x="7350480" y="1879200"/>
                <a:ext cx="50760" cy="50760"/>
              </a:xfrm>
              <a:custGeom>
                <a:avLst/>
                <a:gdLst>
                  <a:gd name="textAreaLeft" fmla="*/ 0 w 50760"/>
                  <a:gd name="textAreaRight" fmla="*/ 51480 w 50760"/>
                  <a:gd name="textAreaTop" fmla="*/ 0 h 50760"/>
                  <a:gd name="textAreaBottom" fmla="*/ 51480 h 50760"/>
                </a:gdLst>
                <a:ahLst/>
                <a:cxnLst/>
                <a:rect l="textAreaLeft" t="textAreaTop" r="textAreaRight" b="textAreaBottom"/>
                <a:pathLst>
                  <a:path w="2045" h="2045">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5560" rIns="90000" bIns="255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35" name="Google Shape;422;p8"/>
              <p:cNvSpPr/>
              <p:nvPr/>
            </p:nvSpPr>
            <p:spPr>
              <a:xfrm>
                <a:off x="7409160" y="1863360"/>
                <a:ext cx="30960" cy="24120"/>
              </a:xfrm>
              <a:custGeom>
                <a:avLst/>
                <a:gdLst>
                  <a:gd name="textAreaLeft" fmla="*/ 0 w 30960"/>
                  <a:gd name="textAreaRight" fmla="*/ 31680 w 30960"/>
                  <a:gd name="textAreaTop" fmla="*/ 0 h 24120"/>
                  <a:gd name="textAreaBottom" fmla="*/ 24840 h 24120"/>
                </a:gdLst>
                <a:ahLst/>
                <a:cxnLst/>
                <a:rect l="textAreaLeft" t="textAreaTop" r="textAreaRight" b="textAreaBottom"/>
                <a:pathLst>
                  <a:path w="1269" h="987">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12240" rIns="90000" bIns="122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36" name="Google Shape;423;p8"/>
              <p:cNvSpPr/>
              <p:nvPr/>
            </p:nvSpPr>
            <p:spPr>
              <a:xfrm>
                <a:off x="7108200" y="1631520"/>
                <a:ext cx="54000" cy="54000"/>
              </a:xfrm>
              <a:custGeom>
                <a:avLst/>
                <a:gdLst>
                  <a:gd name="textAreaLeft" fmla="*/ 0 w 54000"/>
                  <a:gd name="textAreaRight" fmla="*/ 54720 w 54000"/>
                  <a:gd name="textAreaTop" fmla="*/ 0 h 54000"/>
                  <a:gd name="textAreaBottom" fmla="*/ 54720 h 54000"/>
                </a:gdLst>
                <a:ahLst/>
                <a:cxnLst/>
                <a:rect l="textAreaLeft" t="textAreaTop" r="textAreaRight" b="textAreaBottom"/>
                <a:pathLst>
                  <a:path w="2185" h="2186">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7360" rIns="90000" bIns="273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37" name="Google Shape;424;p8"/>
              <p:cNvSpPr/>
              <p:nvPr/>
            </p:nvSpPr>
            <p:spPr>
              <a:xfrm>
                <a:off x="7147080" y="1546560"/>
                <a:ext cx="75240" cy="70200"/>
              </a:xfrm>
              <a:custGeom>
                <a:avLst/>
                <a:gdLst>
                  <a:gd name="textAreaLeft" fmla="*/ 0 w 75240"/>
                  <a:gd name="textAreaRight" fmla="*/ 75960 w 75240"/>
                  <a:gd name="textAreaTop" fmla="*/ 0 h 70200"/>
                  <a:gd name="textAreaBottom" fmla="*/ 70920 h 70200"/>
                </a:gdLst>
                <a:ahLst/>
                <a:cxnLst/>
                <a:rect l="textAreaLeft" t="textAreaTop" r="textAreaRight" b="textAreaBottom"/>
                <a:pathLst>
                  <a:path w="3032" h="282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35280" rIns="90000" bIns="352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38" name="Google Shape;425;p8"/>
              <p:cNvSpPr/>
              <p:nvPr/>
            </p:nvSpPr>
            <p:spPr>
              <a:xfrm>
                <a:off x="7179120" y="1663200"/>
                <a:ext cx="39960" cy="38160"/>
              </a:xfrm>
              <a:custGeom>
                <a:avLst/>
                <a:gdLst>
                  <a:gd name="textAreaLeft" fmla="*/ 0 w 39960"/>
                  <a:gd name="textAreaRight" fmla="*/ 40680 w 39960"/>
                  <a:gd name="textAreaTop" fmla="*/ 0 h 38160"/>
                  <a:gd name="textAreaBottom" fmla="*/ 38880 h 38160"/>
                </a:gdLst>
                <a:ahLst/>
                <a:cxnLst/>
                <a:rect l="textAreaLeft" t="textAreaTop" r="textAreaRight" b="textAreaBottom"/>
                <a:pathLst>
                  <a:path w="1622" h="1551">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19440" rIns="90000" bIns="19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39" name="Google Shape;426;p8"/>
              <p:cNvSpPr/>
              <p:nvPr/>
            </p:nvSpPr>
            <p:spPr>
              <a:xfrm>
                <a:off x="7707960" y="1376640"/>
                <a:ext cx="57600" cy="59400"/>
              </a:xfrm>
              <a:custGeom>
                <a:avLst/>
                <a:gdLst>
                  <a:gd name="textAreaLeft" fmla="*/ 0 w 57600"/>
                  <a:gd name="textAreaRight" fmla="*/ 58320 w 57600"/>
                  <a:gd name="textAreaTop" fmla="*/ 0 h 59400"/>
                  <a:gd name="textAreaBottom" fmla="*/ 60120 h 59400"/>
                </a:gdLst>
                <a:ahLst/>
                <a:cxnLst/>
                <a:rect l="textAreaLeft" t="textAreaTop" r="textAreaRight" b="textAreaBottom"/>
                <a:pathLst>
                  <a:path w="2327" h="2398">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9880" rIns="90000" bIns="298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40" name="Google Shape;427;p8"/>
              <p:cNvSpPr/>
              <p:nvPr/>
            </p:nvSpPr>
            <p:spPr>
              <a:xfrm>
                <a:off x="7766280" y="1300680"/>
                <a:ext cx="52560" cy="52560"/>
              </a:xfrm>
              <a:custGeom>
                <a:avLst/>
                <a:gdLst>
                  <a:gd name="textAreaLeft" fmla="*/ 0 w 52560"/>
                  <a:gd name="textAreaRight" fmla="*/ 53280 w 52560"/>
                  <a:gd name="textAreaTop" fmla="*/ 0 h 52560"/>
                  <a:gd name="textAreaBottom" fmla="*/ 53280 h 52560"/>
                </a:gdLst>
                <a:ahLst/>
                <a:cxnLst/>
                <a:rect l="textAreaLeft" t="textAreaTop" r="textAreaRight" b="textAreaBottom"/>
                <a:pathLst>
                  <a:path w="2116" h="2116">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6640" rIns="90000" bIns="266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41" name="Google Shape;428;p8"/>
              <p:cNvSpPr/>
              <p:nvPr/>
            </p:nvSpPr>
            <p:spPr>
              <a:xfrm>
                <a:off x="7812360" y="1344960"/>
                <a:ext cx="34560" cy="39960"/>
              </a:xfrm>
              <a:custGeom>
                <a:avLst/>
                <a:gdLst>
                  <a:gd name="textAreaLeft" fmla="*/ 0 w 34560"/>
                  <a:gd name="textAreaRight" fmla="*/ 35280 w 34560"/>
                  <a:gd name="textAreaTop" fmla="*/ 0 h 39960"/>
                  <a:gd name="textAreaBottom" fmla="*/ 40680 h 39960"/>
                </a:gdLst>
                <a:ahLst/>
                <a:cxnLst/>
                <a:rect l="textAreaLeft" t="textAreaTop" r="textAreaRight" b="textAreaBottom"/>
                <a:pathLst>
                  <a:path w="1411" h="1622">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0160" rIns="90000" bIns="201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42" name="Google Shape;429;p8"/>
              <p:cNvSpPr/>
              <p:nvPr/>
            </p:nvSpPr>
            <p:spPr>
              <a:xfrm>
                <a:off x="7773480" y="1378440"/>
                <a:ext cx="50760" cy="45360"/>
              </a:xfrm>
              <a:custGeom>
                <a:avLst/>
                <a:gdLst>
                  <a:gd name="textAreaLeft" fmla="*/ 0 w 50760"/>
                  <a:gd name="textAreaRight" fmla="*/ 51480 w 50760"/>
                  <a:gd name="textAreaTop" fmla="*/ 0 h 45360"/>
                  <a:gd name="textAreaBottom" fmla="*/ 46080 h 45360"/>
                </a:gdLst>
                <a:ahLst/>
                <a:cxnLst/>
                <a:rect l="textAreaLeft" t="textAreaTop" r="textAreaRight" b="textAreaBottom"/>
                <a:pathLst>
                  <a:path w="2045" h="1833">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23040" rIns="90000" bIns="230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443" name="Google Shape;430;p8"/>
            <p:cNvSpPr/>
            <p:nvPr/>
          </p:nvSpPr>
          <p:spPr>
            <a:xfrm>
              <a:off x="7469280" y="2229480"/>
              <a:ext cx="653760" cy="1572120"/>
            </a:xfrm>
            <a:custGeom>
              <a:avLst/>
              <a:gdLst>
                <a:gd name="textAreaLeft" fmla="*/ 0 w 653760"/>
                <a:gd name="textAreaRight" fmla="*/ 654480 w 653760"/>
                <a:gd name="textAreaTop" fmla="*/ 0 h 1572120"/>
                <a:gd name="textAreaBottom" fmla="*/ 1572840 h 1572120"/>
              </a:gdLst>
              <a:ahLst/>
              <a:cxnLst/>
              <a:rect l="textAreaLeft" t="textAreaTop" r="textAreaRight" b="textAreaBottom"/>
              <a:pathLst>
                <a:path w="26080" h="62661">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444" name="Google Shape;431;p8"/>
            <p:cNvGrpSpPr/>
            <p:nvPr/>
          </p:nvGrpSpPr>
          <p:grpSpPr>
            <a:xfrm>
              <a:off x="7876080" y="1058040"/>
              <a:ext cx="217080" cy="270000"/>
              <a:chOff x="7876080" y="1058040"/>
              <a:chExt cx="217080" cy="270000"/>
            </a:xfrm>
          </p:grpSpPr>
          <p:sp>
            <p:nvSpPr>
              <p:cNvPr id="445" name="Google Shape;432;p8"/>
              <p:cNvSpPr/>
              <p:nvPr/>
            </p:nvSpPr>
            <p:spPr>
              <a:xfrm>
                <a:off x="7876080" y="1058040"/>
                <a:ext cx="217080" cy="270000"/>
              </a:xfrm>
              <a:custGeom>
                <a:avLst/>
                <a:gdLst>
                  <a:gd name="textAreaLeft" fmla="*/ 0 w 217080"/>
                  <a:gd name="textAreaRight" fmla="*/ 217800 w 217080"/>
                  <a:gd name="textAreaTop" fmla="*/ 0 h 270000"/>
                  <a:gd name="textAreaBottom" fmla="*/ 270720 h 270000"/>
                </a:gdLst>
                <a:ahLst/>
                <a:cxnLst/>
                <a:rect l="textAreaLeft" t="textAreaTop" r="textAreaRight" b="textAreaBottom"/>
                <a:pathLst>
                  <a:path w="8671" h="10785">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46" name="Google Shape;433;p8"/>
              <p:cNvSpPr/>
              <p:nvPr/>
            </p:nvSpPr>
            <p:spPr>
              <a:xfrm>
                <a:off x="7876080" y="1058040"/>
                <a:ext cx="217080" cy="270000"/>
              </a:xfrm>
              <a:custGeom>
                <a:avLst/>
                <a:gdLst>
                  <a:gd name="textAreaLeft" fmla="*/ 0 w 217080"/>
                  <a:gd name="textAreaRight" fmla="*/ 217800 w 217080"/>
                  <a:gd name="textAreaTop" fmla="*/ 0 h 270000"/>
                  <a:gd name="textAreaBottom" fmla="*/ 270720 h 270000"/>
                </a:gdLst>
                <a:ahLst/>
                <a:cxnLst/>
                <a:rect l="textAreaLeft" t="textAreaTop" r="textAreaRight" b="textAreaBottom"/>
                <a:pathLst>
                  <a:path w="8671" h="10785" fill="none">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47" name="Google Shape;434;p8"/>
              <p:cNvSpPr/>
              <p:nvPr/>
            </p:nvSpPr>
            <p:spPr>
              <a:xfrm>
                <a:off x="7939800" y="1221120"/>
                <a:ext cx="30960" cy="75240"/>
              </a:xfrm>
              <a:custGeom>
                <a:avLst/>
                <a:gdLst>
                  <a:gd name="textAreaLeft" fmla="*/ 0 w 30960"/>
                  <a:gd name="textAreaRight" fmla="*/ 31680 w 30960"/>
                  <a:gd name="textAreaTop" fmla="*/ 0 h 75240"/>
                  <a:gd name="textAreaBottom" fmla="*/ 75960 h 75240"/>
                </a:gdLst>
                <a:ahLst/>
                <a:cxnLst/>
                <a:rect l="textAreaLeft" t="textAreaTop" r="textAreaRight" b="textAreaBottom"/>
                <a:pathLst>
                  <a:path w="1269" h="3032" fill="none">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w="0">
                <a:noFill/>
              </a:ln>
            </p:spPr>
            <p:style>
              <a:lnRef idx="0">
                <a:scrgbClr r="0" g="0" b="0"/>
              </a:lnRef>
              <a:fillRef idx="0">
                <a:scrgbClr r="0" g="0" b="0"/>
              </a:fillRef>
              <a:effectRef idx="0">
                <a:scrgbClr r="0" g="0" b="0"/>
              </a:effectRef>
              <a:fontRef idx="minor"/>
            </p:style>
            <p:txBody>
              <a:bodyPr lIns="90000" tIns="37800" rIns="90000" bIns="378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48" name="Google Shape;435;p8"/>
              <p:cNvSpPr/>
              <p:nvPr/>
            </p:nvSpPr>
            <p:spPr>
              <a:xfrm>
                <a:off x="7953840" y="1113120"/>
                <a:ext cx="22320" cy="64800"/>
              </a:xfrm>
              <a:custGeom>
                <a:avLst/>
                <a:gdLst>
                  <a:gd name="textAreaLeft" fmla="*/ 0 w 22320"/>
                  <a:gd name="textAreaRight" fmla="*/ 23040 w 22320"/>
                  <a:gd name="textAreaTop" fmla="*/ 0 h 64800"/>
                  <a:gd name="textAreaBottom" fmla="*/ 65520 h 64800"/>
                </a:gdLst>
                <a:ahLst/>
                <a:cxnLst/>
                <a:rect l="textAreaLeft" t="textAreaTop" r="textAreaRight" b="textAreaBottom"/>
                <a:pathLst>
                  <a:path w="917" h="2609" fill="none">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w="0">
                <a:noFill/>
              </a:ln>
            </p:spPr>
            <p:style>
              <a:lnRef idx="0">
                <a:scrgbClr r="0" g="0" b="0"/>
              </a:lnRef>
              <a:fillRef idx="0">
                <a:scrgbClr r="0" g="0" b="0"/>
              </a:fillRef>
              <a:effectRef idx="0">
                <a:scrgbClr r="0" g="0" b="0"/>
              </a:effectRef>
              <a:fontRef idx="minor"/>
            </p:style>
            <p:txBody>
              <a:bodyPr lIns="90000" tIns="32760" rIns="90000" bIns="327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49" name="Google Shape;436;p8"/>
              <p:cNvSpPr/>
              <p:nvPr/>
            </p:nvSpPr>
            <p:spPr>
              <a:xfrm>
                <a:off x="7899120" y="1171440"/>
                <a:ext cx="55800" cy="29520"/>
              </a:xfrm>
              <a:custGeom>
                <a:avLst/>
                <a:gdLst>
                  <a:gd name="textAreaLeft" fmla="*/ 0 w 55800"/>
                  <a:gd name="textAreaRight" fmla="*/ 56520 w 55800"/>
                  <a:gd name="textAreaTop" fmla="*/ 0 h 29520"/>
                  <a:gd name="textAreaBottom" fmla="*/ 30240 h 29520"/>
                </a:gdLst>
                <a:ahLst/>
                <a:cxnLst/>
                <a:rect l="textAreaLeft" t="textAreaTop" r="textAreaRight" b="textAreaBottom"/>
                <a:pathLst>
                  <a:path w="2256" h="1199" fill="none">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w="0">
                <a:noFill/>
              </a:ln>
            </p:spPr>
            <p:style>
              <a:lnRef idx="0">
                <a:scrgbClr r="0" g="0" b="0"/>
              </a:lnRef>
              <a:fillRef idx="0">
                <a:scrgbClr r="0" g="0" b="0"/>
              </a:fillRef>
              <a:effectRef idx="0">
                <a:scrgbClr r="0" g="0" b="0"/>
              </a:effectRef>
              <a:fontRef idx="minor"/>
            </p:style>
            <p:txBody>
              <a:bodyPr lIns="90000" tIns="15120" rIns="90000" bIns="151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450" name="Google Shape;437;p8"/>
            <p:cNvSpPr/>
            <p:nvPr/>
          </p:nvSpPr>
          <p:spPr>
            <a:xfrm>
              <a:off x="7377120" y="2415240"/>
              <a:ext cx="237960" cy="314280"/>
            </a:xfrm>
            <a:custGeom>
              <a:avLst/>
              <a:gdLst>
                <a:gd name="textAreaLeft" fmla="*/ 0 w 237960"/>
                <a:gd name="textAreaRight" fmla="*/ 238680 w 237960"/>
                <a:gd name="textAreaTop" fmla="*/ 0 h 314280"/>
                <a:gd name="textAreaBottom" fmla="*/ 315000 h 314280"/>
              </a:gdLst>
              <a:ahLst/>
              <a:cxnLst/>
              <a:rect l="textAreaLeft" t="textAreaTop" r="textAreaRight" b="textAreaBottom"/>
              <a:pathLst>
                <a:path w="9516" h="12547">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51" name="Google Shape;438;p8"/>
            <p:cNvSpPr/>
            <p:nvPr/>
          </p:nvSpPr>
          <p:spPr>
            <a:xfrm>
              <a:off x="7214400" y="813960"/>
              <a:ext cx="245160" cy="345960"/>
            </a:xfrm>
            <a:custGeom>
              <a:avLst/>
              <a:gdLst>
                <a:gd name="textAreaLeft" fmla="*/ 0 w 245160"/>
                <a:gd name="textAreaRight" fmla="*/ 245880 w 245160"/>
                <a:gd name="textAreaTop" fmla="*/ 0 h 345960"/>
                <a:gd name="textAreaBottom" fmla="*/ 346680 h 345960"/>
              </a:gdLst>
              <a:ahLst/>
              <a:cxnLst/>
              <a:rect l="textAreaLeft" t="textAreaTop" r="textAreaRight" b="textAreaBottom"/>
              <a:pathLst>
                <a:path w="9798" h="13816">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52" name="Google Shape;439;p8"/>
            <p:cNvSpPr/>
            <p:nvPr/>
          </p:nvSpPr>
          <p:spPr>
            <a:xfrm>
              <a:off x="8044200" y="1847160"/>
              <a:ext cx="261000" cy="227520"/>
            </a:xfrm>
            <a:custGeom>
              <a:avLst/>
              <a:gdLst>
                <a:gd name="textAreaLeft" fmla="*/ 0 w 261000"/>
                <a:gd name="textAreaRight" fmla="*/ 261720 w 261000"/>
                <a:gd name="textAreaTop" fmla="*/ 0 h 227520"/>
                <a:gd name="textAreaBottom" fmla="*/ 228240 h 227520"/>
              </a:gdLst>
              <a:ahLst/>
              <a:cxnLst/>
              <a:rect l="textAreaLeft" t="textAreaTop" r="textAreaRight" b="textAreaBottom"/>
              <a:pathLst>
                <a:path w="10433" h="9094">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53" name="Google Shape;440;p8"/>
            <p:cNvSpPr/>
            <p:nvPr/>
          </p:nvSpPr>
          <p:spPr>
            <a:xfrm>
              <a:off x="7425000" y="-57960"/>
              <a:ext cx="246960" cy="246960"/>
            </a:xfrm>
            <a:custGeom>
              <a:avLst/>
              <a:gdLst>
                <a:gd name="textAreaLeft" fmla="*/ 0 w 246960"/>
                <a:gd name="textAreaRight" fmla="*/ 247680 w 246960"/>
                <a:gd name="textAreaTop" fmla="*/ 0 h 246960"/>
                <a:gd name="textAreaBottom" fmla="*/ 247680 h 246960"/>
              </a:gdLst>
              <a:ahLst/>
              <a:cxnLst/>
              <a:rect l="textAreaLeft" t="textAreaTop" r="textAreaRight" b="textAreaBottom"/>
              <a:pathLst>
                <a:path w="9869" h="9868">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454" name="Google Shape;441;p8"/>
            <p:cNvGrpSpPr/>
            <p:nvPr/>
          </p:nvGrpSpPr>
          <p:grpSpPr>
            <a:xfrm>
              <a:off x="8157240" y="2615040"/>
              <a:ext cx="206280" cy="245520"/>
              <a:chOff x="8157240" y="2615040"/>
              <a:chExt cx="206280" cy="245520"/>
            </a:xfrm>
          </p:grpSpPr>
          <p:sp>
            <p:nvSpPr>
              <p:cNvPr id="455" name="Google Shape;442;p8"/>
              <p:cNvSpPr/>
              <p:nvPr/>
            </p:nvSpPr>
            <p:spPr>
              <a:xfrm>
                <a:off x="8157240" y="2746080"/>
                <a:ext cx="50760" cy="114480"/>
              </a:xfrm>
              <a:custGeom>
                <a:avLst/>
                <a:gdLst>
                  <a:gd name="textAreaLeft" fmla="*/ 0 w 50760"/>
                  <a:gd name="textAreaRight" fmla="*/ 51480 w 50760"/>
                  <a:gd name="textAreaTop" fmla="*/ 0 h 114480"/>
                  <a:gd name="textAreaBottom" fmla="*/ 115200 h 114480"/>
                </a:gdLst>
                <a:ahLst/>
                <a:cxnLst/>
                <a:rect l="textAreaLeft" t="textAreaTop" r="textAreaRight" b="textAreaBottom"/>
                <a:pathLst>
                  <a:path w="2045" h="4583">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57600" rIns="90000" bIns="576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56" name="Google Shape;443;p8"/>
              <p:cNvSpPr/>
              <p:nvPr/>
            </p:nvSpPr>
            <p:spPr>
              <a:xfrm>
                <a:off x="8169840" y="2615040"/>
                <a:ext cx="87840" cy="103680"/>
              </a:xfrm>
              <a:custGeom>
                <a:avLst/>
                <a:gdLst>
                  <a:gd name="textAreaLeft" fmla="*/ 0 w 87840"/>
                  <a:gd name="textAreaRight" fmla="*/ 88560 w 87840"/>
                  <a:gd name="textAreaTop" fmla="*/ 0 h 103680"/>
                  <a:gd name="textAreaBottom" fmla="*/ 104400 h 103680"/>
                </a:gdLst>
                <a:ahLst/>
                <a:cxnLst/>
                <a:rect l="textAreaLeft" t="textAreaTop" r="textAreaRight" b="textAreaBottom"/>
                <a:pathLst>
                  <a:path w="3525" h="416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52200" rIns="90000" bIns="5220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57" name="Google Shape;444;p8"/>
              <p:cNvSpPr/>
              <p:nvPr/>
            </p:nvSpPr>
            <p:spPr>
              <a:xfrm>
                <a:off x="8217360" y="2738880"/>
                <a:ext cx="146160" cy="103680"/>
              </a:xfrm>
              <a:custGeom>
                <a:avLst/>
                <a:gdLst>
                  <a:gd name="textAreaLeft" fmla="*/ 0 w 146160"/>
                  <a:gd name="textAreaRight" fmla="*/ 146880 w 146160"/>
                  <a:gd name="textAreaTop" fmla="*/ 0 h 103680"/>
                  <a:gd name="textAreaBottom" fmla="*/ 104400 h 103680"/>
                </a:gdLst>
                <a:ahLst/>
                <a:cxnLst/>
                <a:rect l="textAreaLeft" t="textAreaTop" r="textAreaRight" b="textAreaBottom"/>
                <a:pathLst>
                  <a:path w="5851" h="416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w="0">
                <a:noFill/>
              </a:ln>
            </p:spPr>
            <p:style>
              <a:lnRef idx="0">
                <a:scrgbClr r="0" g="0" b="0"/>
              </a:lnRef>
              <a:fillRef idx="0">
                <a:scrgbClr r="0" g="0" b="0"/>
              </a:fillRef>
              <a:effectRef idx="0">
                <a:scrgbClr r="0" g="0" b="0"/>
              </a:effectRef>
              <a:fontRef idx="minor"/>
            </p:style>
            <p:txBody>
              <a:bodyPr lIns="90000" tIns="52200" rIns="90000" bIns="5220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458" name="Google Shape;445;p8"/>
            <p:cNvGrpSpPr/>
            <p:nvPr/>
          </p:nvGrpSpPr>
          <p:grpSpPr>
            <a:xfrm>
              <a:off x="8217360" y="479880"/>
              <a:ext cx="291240" cy="361800"/>
              <a:chOff x="8217360" y="479880"/>
              <a:chExt cx="291240" cy="361800"/>
            </a:xfrm>
          </p:grpSpPr>
          <p:sp>
            <p:nvSpPr>
              <p:cNvPr id="459" name="Google Shape;446;p8"/>
              <p:cNvSpPr/>
              <p:nvPr/>
            </p:nvSpPr>
            <p:spPr>
              <a:xfrm>
                <a:off x="8231760" y="479880"/>
                <a:ext cx="55800" cy="135360"/>
              </a:xfrm>
              <a:custGeom>
                <a:avLst/>
                <a:gdLst>
                  <a:gd name="textAreaLeft" fmla="*/ 0 w 55800"/>
                  <a:gd name="textAreaRight" fmla="*/ 56520 w 55800"/>
                  <a:gd name="textAreaTop" fmla="*/ 0 h 135360"/>
                  <a:gd name="textAreaBottom" fmla="*/ 136080 h 135360"/>
                </a:gdLst>
                <a:ahLst/>
                <a:cxnLst/>
                <a:rect l="textAreaLeft" t="textAreaTop" r="textAreaRight" b="textAreaBottom"/>
                <a:pathLst>
                  <a:path w="2256" h="5428">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68040" rIns="90000" bIns="680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60" name="Google Shape;447;p8"/>
              <p:cNvSpPr/>
              <p:nvPr/>
            </p:nvSpPr>
            <p:spPr>
              <a:xfrm>
                <a:off x="8291880" y="564480"/>
                <a:ext cx="216720" cy="109080"/>
              </a:xfrm>
              <a:custGeom>
                <a:avLst/>
                <a:gdLst>
                  <a:gd name="textAreaLeft" fmla="*/ 0 w 216720"/>
                  <a:gd name="textAreaRight" fmla="*/ 217440 w 216720"/>
                  <a:gd name="textAreaTop" fmla="*/ 0 h 109080"/>
                  <a:gd name="textAreaBottom" fmla="*/ 109800 h 109080"/>
                </a:gdLst>
                <a:ahLst/>
                <a:cxnLst/>
                <a:rect l="textAreaLeft" t="textAreaTop" r="textAreaRight" b="textAreaBottom"/>
                <a:pathLst>
                  <a:path w="8670" h="4371">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54720" rIns="90000" bIns="547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61" name="Google Shape;448;p8"/>
              <p:cNvSpPr/>
              <p:nvPr/>
            </p:nvSpPr>
            <p:spPr>
              <a:xfrm>
                <a:off x="8217360" y="711360"/>
                <a:ext cx="68400" cy="130320"/>
              </a:xfrm>
              <a:custGeom>
                <a:avLst/>
                <a:gdLst>
                  <a:gd name="textAreaLeft" fmla="*/ 0 w 68400"/>
                  <a:gd name="textAreaRight" fmla="*/ 69120 w 68400"/>
                  <a:gd name="textAreaTop" fmla="*/ 0 h 130320"/>
                  <a:gd name="textAreaBottom" fmla="*/ 131040 h 130320"/>
                </a:gdLst>
                <a:ahLst/>
                <a:cxnLst/>
                <a:rect l="textAreaLeft" t="textAreaTop" r="textAreaRight" b="textAreaBottom"/>
                <a:pathLst>
                  <a:path w="2750" h="5217">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462" name="Google Shape;449;p8"/>
            <p:cNvGrpSpPr/>
            <p:nvPr/>
          </p:nvGrpSpPr>
          <p:grpSpPr>
            <a:xfrm>
              <a:off x="7249680" y="2032920"/>
              <a:ext cx="149760" cy="300240"/>
              <a:chOff x="7249680" y="2032920"/>
              <a:chExt cx="149760" cy="300240"/>
            </a:xfrm>
          </p:grpSpPr>
          <p:sp>
            <p:nvSpPr>
              <p:cNvPr id="463" name="Google Shape;450;p8"/>
              <p:cNvSpPr/>
              <p:nvPr/>
            </p:nvSpPr>
            <p:spPr>
              <a:xfrm>
                <a:off x="7286760" y="2188800"/>
                <a:ext cx="112680" cy="144360"/>
              </a:xfrm>
              <a:custGeom>
                <a:avLst/>
                <a:gdLst>
                  <a:gd name="textAreaLeft" fmla="*/ 0 w 112680"/>
                  <a:gd name="textAreaRight" fmla="*/ 113400 w 112680"/>
                  <a:gd name="textAreaTop" fmla="*/ 0 h 144360"/>
                  <a:gd name="textAreaBottom" fmla="*/ 145080 h 144360"/>
                </a:gdLst>
                <a:ahLst/>
                <a:cxnLst/>
                <a:rect l="textAreaLeft" t="textAreaTop" r="textAreaRight" b="textAreaBottom"/>
                <a:pathLst>
                  <a:path w="4512" h="578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w="0">
                <a:noFill/>
              </a:ln>
            </p:spPr>
            <p:style>
              <a:lnRef idx="0">
                <a:scrgbClr r="0" g="0" b="0"/>
              </a:lnRef>
              <a:fillRef idx="0">
                <a:scrgbClr r="0" g="0" b="0"/>
              </a:fillRef>
              <a:effectRef idx="0">
                <a:scrgbClr r="0" g="0" b="0"/>
              </a:effectRef>
              <a:fontRef idx="minor"/>
            </p:style>
            <p:txBody>
              <a:bodyPr lIns="90000" tIns="72360" rIns="90000" bIns="7236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64" name="Google Shape;451;p8"/>
              <p:cNvSpPr/>
              <p:nvPr/>
            </p:nvSpPr>
            <p:spPr>
              <a:xfrm>
                <a:off x="7249680" y="2032920"/>
                <a:ext cx="100080" cy="130320"/>
              </a:xfrm>
              <a:custGeom>
                <a:avLst/>
                <a:gdLst>
                  <a:gd name="textAreaLeft" fmla="*/ 0 w 100080"/>
                  <a:gd name="textAreaRight" fmla="*/ 100800 w 100080"/>
                  <a:gd name="textAreaTop" fmla="*/ 0 h 130320"/>
                  <a:gd name="textAreaBottom" fmla="*/ 131040 h 130320"/>
                </a:gdLst>
                <a:ahLst/>
                <a:cxnLst/>
                <a:rect l="textAreaLeft" t="textAreaTop" r="textAreaRight" b="textAreaBottom"/>
                <a:pathLst>
                  <a:path w="4019" h="5217">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nvGrpSpPr>
            <p:cNvPr id="465" name="Google Shape;452;p8"/>
            <p:cNvGrpSpPr/>
            <p:nvPr/>
          </p:nvGrpSpPr>
          <p:grpSpPr>
            <a:xfrm>
              <a:off x="7485120" y="3704760"/>
              <a:ext cx="768960" cy="1456920"/>
              <a:chOff x="7485120" y="3704760"/>
              <a:chExt cx="768960" cy="1456920"/>
            </a:xfrm>
          </p:grpSpPr>
          <p:sp>
            <p:nvSpPr>
              <p:cNvPr id="466" name="Google Shape;453;p8"/>
              <p:cNvSpPr/>
              <p:nvPr/>
            </p:nvSpPr>
            <p:spPr>
              <a:xfrm>
                <a:off x="7504560" y="3704760"/>
                <a:ext cx="749520" cy="1456920"/>
              </a:xfrm>
              <a:custGeom>
                <a:avLst/>
                <a:gdLst>
                  <a:gd name="textAreaLeft" fmla="*/ 0 w 749520"/>
                  <a:gd name="textAreaRight" fmla="*/ 750240 w 749520"/>
                  <a:gd name="textAreaTop" fmla="*/ 0 h 1456920"/>
                  <a:gd name="textAreaBottom" fmla="*/ 1457640 h 1456920"/>
                </a:gdLst>
                <a:ahLst/>
                <a:cxnLst/>
                <a:rect l="textAreaLeft" t="textAreaTop" r="textAreaRight" b="textAreaBottom"/>
                <a:pathLst>
                  <a:path w="29886" h="5808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67" name="Google Shape;454;p8"/>
              <p:cNvSpPr/>
              <p:nvPr/>
            </p:nvSpPr>
            <p:spPr>
              <a:xfrm>
                <a:off x="7499160" y="4078080"/>
                <a:ext cx="151560" cy="298440"/>
              </a:xfrm>
              <a:custGeom>
                <a:avLst/>
                <a:gdLst>
                  <a:gd name="textAreaLeft" fmla="*/ 0 w 151560"/>
                  <a:gd name="textAreaRight" fmla="*/ 152280 w 151560"/>
                  <a:gd name="textAreaTop" fmla="*/ 0 h 298440"/>
                  <a:gd name="textAreaBottom" fmla="*/ 299160 h 298440"/>
                </a:gdLst>
                <a:ahLst/>
                <a:cxnLst/>
                <a:rect l="textAreaLeft" t="textAreaTop" r="textAreaRight" b="textAreaBottom"/>
                <a:pathLst>
                  <a:path w="6063" h="11913">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68" name="Google Shape;455;p8"/>
              <p:cNvSpPr/>
              <p:nvPr/>
            </p:nvSpPr>
            <p:spPr>
              <a:xfrm>
                <a:off x="7485120" y="4141800"/>
                <a:ext cx="82440" cy="112680"/>
              </a:xfrm>
              <a:custGeom>
                <a:avLst/>
                <a:gdLst>
                  <a:gd name="textAreaLeft" fmla="*/ 0 w 82440"/>
                  <a:gd name="textAreaRight" fmla="*/ 83160 w 82440"/>
                  <a:gd name="textAreaTop" fmla="*/ 0 h 112680"/>
                  <a:gd name="textAreaBottom" fmla="*/ 113400 h 112680"/>
                </a:gdLst>
                <a:ahLst/>
                <a:cxnLst/>
                <a:rect l="textAreaLeft" t="textAreaTop" r="textAreaRight" b="textAreaBottom"/>
                <a:pathLst>
                  <a:path w="3313" h="4512">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56520" rIns="90000" bIns="565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69" name="Google Shape;456;p8"/>
              <p:cNvSpPr/>
              <p:nvPr/>
            </p:nvSpPr>
            <p:spPr>
              <a:xfrm>
                <a:off x="7619400" y="4379040"/>
                <a:ext cx="89640" cy="84240"/>
              </a:xfrm>
              <a:custGeom>
                <a:avLst/>
                <a:gdLst>
                  <a:gd name="textAreaLeft" fmla="*/ 0 w 89640"/>
                  <a:gd name="textAreaRight" fmla="*/ 90360 w 89640"/>
                  <a:gd name="textAreaTop" fmla="*/ 0 h 84240"/>
                  <a:gd name="textAreaBottom" fmla="*/ 84960 h 84240"/>
                </a:gdLst>
                <a:ahLst/>
                <a:cxnLst/>
                <a:rect l="textAreaLeft" t="textAreaTop" r="textAreaRight" b="textAreaBottom"/>
                <a:pathLst>
                  <a:path w="3596" h="3385">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w="0">
                <a:noFill/>
              </a:ln>
            </p:spPr>
            <p:style>
              <a:lnRef idx="0">
                <a:scrgbClr r="0" g="0" b="0"/>
              </a:lnRef>
              <a:fillRef idx="0">
                <a:scrgbClr r="0" g="0" b="0"/>
              </a:fillRef>
              <a:effectRef idx="0">
                <a:scrgbClr r="0" g="0" b="0"/>
              </a:effectRef>
              <a:fontRef idx="minor"/>
            </p:style>
            <p:txBody>
              <a:bodyPr lIns="90000" tIns="42480" rIns="90000" bIns="4248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470" name="Google Shape;457;p8"/>
            <p:cNvSpPr/>
            <p:nvPr/>
          </p:nvSpPr>
          <p:spPr>
            <a:xfrm>
              <a:off x="7953840" y="3676680"/>
              <a:ext cx="245160" cy="246960"/>
            </a:xfrm>
            <a:custGeom>
              <a:avLst/>
              <a:gdLst>
                <a:gd name="textAreaLeft" fmla="*/ 0 w 245160"/>
                <a:gd name="textAreaRight" fmla="*/ 245880 w 245160"/>
                <a:gd name="textAreaTop" fmla="*/ 0 h 246960"/>
                <a:gd name="textAreaBottom" fmla="*/ 247680 h 246960"/>
              </a:gdLst>
              <a:ahLst/>
              <a:cxnLst/>
              <a:rect l="textAreaLeft" t="textAreaTop" r="textAreaRight" b="textAreaBottom"/>
              <a:pathLst>
                <a:path w="9798" h="9869">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71" name="Google Shape;458;p8"/>
            <p:cNvSpPr/>
            <p:nvPr/>
          </p:nvSpPr>
          <p:spPr>
            <a:xfrm>
              <a:off x="7262280" y="3425400"/>
              <a:ext cx="220320" cy="342360"/>
            </a:xfrm>
            <a:custGeom>
              <a:avLst/>
              <a:gdLst>
                <a:gd name="textAreaLeft" fmla="*/ 0 w 220320"/>
                <a:gd name="textAreaRight" fmla="*/ 221040 w 220320"/>
                <a:gd name="textAreaTop" fmla="*/ 0 h 342360"/>
                <a:gd name="textAreaBottom" fmla="*/ 343080 h 342360"/>
              </a:gdLst>
              <a:ahLst/>
              <a:cxnLst/>
              <a:rect l="textAreaLeft" t="textAreaTop" r="textAreaRight" b="textAreaBottom"/>
              <a:pathLst>
                <a:path w="8811" h="13675">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72" name="Google Shape;459;p8"/>
            <p:cNvSpPr/>
            <p:nvPr/>
          </p:nvSpPr>
          <p:spPr>
            <a:xfrm>
              <a:off x="8311320" y="4612320"/>
              <a:ext cx="119520" cy="588600"/>
            </a:xfrm>
            <a:custGeom>
              <a:avLst/>
              <a:gdLst>
                <a:gd name="textAreaLeft" fmla="*/ 0 w 119520"/>
                <a:gd name="textAreaRight" fmla="*/ 120240 w 119520"/>
                <a:gd name="textAreaTop" fmla="*/ 0 h 588600"/>
                <a:gd name="textAreaBottom" fmla="*/ 589320 h 588600"/>
              </a:gdLst>
              <a:ahLst/>
              <a:cxnLst/>
              <a:rect l="textAreaLeft" t="textAreaTop" r="textAreaRight" b="textAreaBottom"/>
              <a:pathLst>
                <a:path w="4794" h="23472">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nvGrpSpPr>
            <p:cNvPr id="473" name="Google Shape;460;p8"/>
            <p:cNvGrpSpPr/>
            <p:nvPr/>
          </p:nvGrpSpPr>
          <p:grpSpPr>
            <a:xfrm>
              <a:off x="7508160" y="4759200"/>
              <a:ext cx="168840" cy="270000"/>
              <a:chOff x="7508160" y="4759200"/>
              <a:chExt cx="168840" cy="270000"/>
            </a:xfrm>
          </p:grpSpPr>
          <p:sp>
            <p:nvSpPr>
              <p:cNvPr id="474" name="Google Shape;461;p8"/>
              <p:cNvSpPr/>
              <p:nvPr/>
            </p:nvSpPr>
            <p:spPr>
              <a:xfrm>
                <a:off x="7508160" y="4828320"/>
                <a:ext cx="86040" cy="77040"/>
              </a:xfrm>
              <a:custGeom>
                <a:avLst/>
                <a:gdLst>
                  <a:gd name="textAreaLeft" fmla="*/ 0 w 86040"/>
                  <a:gd name="textAreaRight" fmla="*/ 86760 w 86040"/>
                  <a:gd name="textAreaTop" fmla="*/ 0 h 77040"/>
                  <a:gd name="textAreaBottom" fmla="*/ 77760 h 77040"/>
                </a:gdLst>
                <a:ahLst/>
                <a:cxnLst/>
                <a:rect l="textAreaLeft" t="textAreaTop" r="textAreaRight" b="textAreaBottom"/>
                <a:pathLst>
                  <a:path w="3454" h="3103">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w="0">
                <a:noFill/>
              </a:ln>
            </p:spPr>
            <p:style>
              <a:lnRef idx="0">
                <a:scrgbClr r="0" g="0" b="0"/>
              </a:lnRef>
              <a:fillRef idx="0">
                <a:scrgbClr r="0" g="0" b="0"/>
              </a:fillRef>
              <a:effectRef idx="0">
                <a:scrgbClr r="0" g="0" b="0"/>
              </a:effectRef>
              <a:fontRef idx="minor"/>
            </p:style>
            <p:txBody>
              <a:bodyPr lIns="90000" tIns="38880" rIns="90000" bIns="388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75" name="Google Shape;462;p8"/>
              <p:cNvSpPr/>
              <p:nvPr/>
            </p:nvSpPr>
            <p:spPr>
              <a:xfrm>
                <a:off x="7599960" y="4881240"/>
                <a:ext cx="66600" cy="63000"/>
              </a:xfrm>
              <a:custGeom>
                <a:avLst/>
                <a:gdLst>
                  <a:gd name="textAreaLeft" fmla="*/ 0 w 66600"/>
                  <a:gd name="textAreaRight" fmla="*/ 67320 w 66600"/>
                  <a:gd name="textAreaTop" fmla="*/ 0 h 63000"/>
                  <a:gd name="textAreaBottom" fmla="*/ 63720 h 63000"/>
                </a:gdLst>
                <a:ahLst/>
                <a:cxnLst/>
                <a:rect l="textAreaLeft" t="textAreaTop" r="textAreaRight" b="textAreaBottom"/>
                <a:pathLst>
                  <a:path w="2679" h="2538">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w="0">
                <a:noFill/>
              </a:ln>
            </p:spPr>
            <p:style>
              <a:lnRef idx="0">
                <a:scrgbClr r="0" g="0" b="0"/>
              </a:lnRef>
              <a:fillRef idx="0">
                <a:scrgbClr r="0" g="0" b="0"/>
              </a:fillRef>
              <a:effectRef idx="0">
                <a:scrgbClr r="0" g="0" b="0"/>
              </a:effectRef>
              <a:fontRef idx="minor"/>
            </p:style>
            <p:txBody>
              <a:bodyPr lIns="90000" tIns="31680" rIns="90000" bIns="316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76" name="Google Shape;463;p8"/>
              <p:cNvSpPr/>
              <p:nvPr/>
            </p:nvSpPr>
            <p:spPr>
              <a:xfrm>
                <a:off x="7536240" y="4944960"/>
                <a:ext cx="82440" cy="84240"/>
              </a:xfrm>
              <a:custGeom>
                <a:avLst/>
                <a:gdLst>
                  <a:gd name="textAreaLeft" fmla="*/ 0 w 82440"/>
                  <a:gd name="textAreaRight" fmla="*/ 83160 w 82440"/>
                  <a:gd name="textAreaTop" fmla="*/ 0 h 84240"/>
                  <a:gd name="textAreaBottom" fmla="*/ 84960 h 84240"/>
                </a:gdLst>
                <a:ahLst/>
                <a:cxnLst/>
                <a:rect l="textAreaLeft" t="textAreaTop" r="textAreaRight" b="textAreaBottom"/>
                <a:pathLst>
                  <a:path w="3313" h="3385">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w="0">
                <a:noFill/>
              </a:ln>
            </p:spPr>
            <p:style>
              <a:lnRef idx="0">
                <a:scrgbClr r="0" g="0" b="0"/>
              </a:lnRef>
              <a:fillRef idx="0">
                <a:scrgbClr r="0" g="0" b="0"/>
              </a:fillRef>
              <a:effectRef idx="0">
                <a:scrgbClr r="0" g="0" b="0"/>
              </a:effectRef>
              <a:fontRef idx="minor"/>
            </p:style>
            <p:txBody>
              <a:bodyPr lIns="90000" tIns="42480" rIns="90000" bIns="4248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77" name="Google Shape;464;p8"/>
              <p:cNvSpPr/>
              <p:nvPr/>
            </p:nvSpPr>
            <p:spPr>
              <a:xfrm>
                <a:off x="7638840" y="4759200"/>
                <a:ext cx="38160" cy="41760"/>
              </a:xfrm>
              <a:custGeom>
                <a:avLst/>
                <a:gdLst>
                  <a:gd name="textAreaLeft" fmla="*/ 0 w 38160"/>
                  <a:gd name="textAreaRight" fmla="*/ 38880 w 38160"/>
                  <a:gd name="textAreaTop" fmla="*/ 0 h 41760"/>
                  <a:gd name="textAreaBottom" fmla="*/ 42480 h 41760"/>
                </a:gdLst>
                <a:ahLst/>
                <a:cxnLst/>
                <a:rect l="textAreaLeft" t="textAreaTop" r="textAreaRight" b="textAreaBottom"/>
                <a:pathLst>
                  <a:path w="1551" h="1693">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w="0">
                <a:noFill/>
              </a:ln>
            </p:spPr>
            <p:style>
              <a:lnRef idx="0">
                <a:scrgbClr r="0" g="0" b="0"/>
              </a:lnRef>
              <a:fillRef idx="0">
                <a:scrgbClr r="0" g="0" b="0"/>
              </a:fillRef>
              <a:effectRef idx="0">
                <a:scrgbClr r="0" g="0" b="0"/>
              </a:effectRef>
              <a:fontRef idx="minor"/>
            </p:style>
            <p:txBody>
              <a:bodyPr lIns="90000" tIns="21240" rIns="90000" bIns="2124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grpSp>
      <p:grpSp>
        <p:nvGrpSpPr>
          <p:cNvPr id="478" name="Google Shape;465;p8"/>
          <p:cNvGrpSpPr/>
          <p:nvPr/>
        </p:nvGrpSpPr>
        <p:grpSpPr>
          <a:xfrm>
            <a:off x="425880" y="841320"/>
            <a:ext cx="379800" cy="351360"/>
            <a:chOff x="425880" y="841320"/>
            <a:chExt cx="379800" cy="351360"/>
          </a:xfrm>
        </p:grpSpPr>
        <p:sp>
          <p:nvSpPr>
            <p:cNvPr id="479" name="Google Shape;466;p8"/>
            <p:cNvSpPr/>
            <p:nvPr/>
          </p:nvSpPr>
          <p:spPr>
            <a:xfrm rot="12280800">
              <a:off x="616320" y="1051560"/>
              <a:ext cx="55800" cy="135360"/>
            </a:xfrm>
            <a:custGeom>
              <a:avLst/>
              <a:gdLst>
                <a:gd name="textAreaLeft" fmla="*/ 0 w 55800"/>
                <a:gd name="textAreaRight" fmla="*/ 56520 w 55800"/>
                <a:gd name="textAreaTop" fmla="*/ 0 h 135360"/>
                <a:gd name="textAreaBottom" fmla="*/ 136080 h 135360"/>
              </a:gdLst>
              <a:ahLst/>
              <a:cxnLst/>
              <a:rect l="textAreaLeft" t="textAreaTop" r="textAreaRight" b="textAreaBottom"/>
              <a:pathLst>
                <a:path w="2256" h="5428">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68040" rIns="90000" bIns="6804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80" name="Google Shape;467;p8"/>
            <p:cNvSpPr/>
            <p:nvPr/>
          </p:nvSpPr>
          <p:spPr>
            <a:xfrm rot="12280800">
              <a:off x="438480" y="941040"/>
              <a:ext cx="216720" cy="109080"/>
            </a:xfrm>
            <a:custGeom>
              <a:avLst/>
              <a:gdLst>
                <a:gd name="textAreaLeft" fmla="*/ 0 w 216720"/>
                <a:gd name="textAreaRight" fmla="*/ 217440 w 216720"/>
                <a:gd name="textAreaTop" fmla="*/ 0 h 109080"/>
                <a:gd name="textAreaBottom" fmla="*/ 109800 h 109080"/>
              </a:gdLst>
              <a:ahLst/>
              <a:cxnLst/>
              <a:rect l="textAreaLeft" t="textAreaTop" r="textAreaRight" b="textAreaBottom"/>
              <a:pathLst>
                <a:path w="8670" h="4371">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54720" rIns="90000" bIns="54720" anchor="ctr">
              <a:noAutofit/>
            </a:bodyPr>
            <a:lstStyle/>
            <a:p>
              <a:pPr>
                <a:lnSpc>
                  <a:spcPct val="100000"/>
                </a:lnSpc>
                <a:tabLst>
                  <a:tab pos="0" algn="l"/>
                </a:tabLst>
              </a:pPr>
              <a:endParaRPr lang="it-IT" sz="1729" b="0" strike="noStrike" spc="-1">
                <a:solidFill>
                  <a:srgbClr val="000000"/>
                </a:solidFill>
                <a:latin typeface="Arial"/>
                <a:ea typeface="Arial"/>
              </a:endParaRPr>
            </a:p>
          </p:txBody>
        </p:sp>
        <p:sp>
          <p:nvSpPr>
            <p:cNvPr id="481" name="Google Shape;468;p8"/>
            <p:cNvSpPr/>
            <p:nvPr/>
          </p:nvSpPr>
          <p:spPr>
            <a:xfrm rot="12280800">
              <a:off x="713160" y="849240"/>
              <a:ext cx="68400" cy="130320"/>
            </a:xfrm>
            <a:custGeom>
              <a:avLst/>
              <a:gdLst>
                <a:gd name="textAreaLeft" fmla="*/ 0 w 68400"/>
                <a:gd name="textAreaRight" fmla="*/ 69120 w 68400"/>
                <a:gd name="textAreaTop" fmla="*/ 0 h 130320"/>
                <a:gd name="textAreaBottom" fmla="*/ 131040 h 130320"/>
              </a:gdLst>
              <a:ahLst/>
              <a:cxnLst/>
              <a:rect l="textAreaLeft" t="textAreaTop" r="textAreaRight" b="textAreaBottom"/>
              <a:pathLst>
                <a:path w="2750" h="5217">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w="0">
              <a:noFill/>
            </a:ln>
          </p:spPr>
          <p:style>
            <a:lnRef idx="0">
              <a:scrgbClr r="0" g="0" b="0"/>
            </a:lnRef>
            <a:fillRef idx="0">
              <a:scrgbClr r="0" g="0" b="0"/>
            </a:fillRef>
            <a:effectRef idx="0">
              <a:scrgbClr r="0" g="0" b="0"/>
            </a:effectRef>
            <a:fontRef idx="minor"/>
          </p:style>
          <p:txBody>
            <a:bodyPr lIns="90000" tIns="65520" rIns="90000" bIns="65520" anchor="ctr">
              <a:noAutofit/>
            </a:bodyPr>
            <a:lstStyle/>
            <a:p>
              <a:pPr>
                <a:lnSpc>
                  <a:spcPct val="100000"/>
                </a:lnSpc>
                <a:tabLst>
                  <a:tab pos="0" algn="l"/>
                </a:tabLst>
              </a:pPr>
              <a:endParaRPr lang="it-IT" sz="1729" b="0" strike="noStrike" spc="-1">
                <a:solidFill>
                  <a:srgbClr val="000000"/>
                </a:solidFill>
                <a:latin typeface="Arial"/>
                <a:ea typeface="Arial"/>
              </a:endParaRPr>
            </a:p>
          </p:txBody>
        </p:sp>
      </p:grpSp>
      <p:sp>
        <p:nvSpPr>
          <p:cNvPr id="482" name="PlaceHolder 1"/>
          <p:cNvSpPr>
            <a:spLocks noGrp="1"/>
          </p:cNvSpPr>
          <p:nvPr>
            <p:ph type="title"/>
          </p:nvPr>
        </p:nvSpPr>
        <p:spPr>
          <a:xfrm>
            <a:off x="2122560" y="3427200"/>
            <a:ext cx="4898160" cy="660960"/>
          </a:xfrm>
          <a:prstGeom prst="rect">
            <a:avLst/>
          </a:prstGeom>
          <a:noFill/>
          <a:ln w="0">
            <a:noFill/>
          </a:ln>
        </p:spPr>
        <p:txBody>
          <a:bodyPr lIns="0" tIns="0" rIns="0" bIns="0" anchor="ctr">
            <a:noAutofit/>
          </a:bodyPr>
          <a:lstStyle/>
          <a:p>
            <a:pPr indent="0">
              <a:buNone/>
            </a:pPr>
            <a:r>
              <a:rPr lang="it-IT" sz="1800" b="0" strike="noStrike" spc="-1">
                <a:solidFill>
                  <a:srgbClr val="000000"/>
                </a:solidFill>
                <a:latin typeface="Arial"/>
              </a:rPr>
              <a:t>Fai clic per modificare il formato del testo del titolo</a:t>
            </a:r>
          </a:p>
        </p:txBody>
      </p:sp>
      <p:sp>
        <p:nvSpPr>
          <p:cNvPr id="483" name="PlaceHolder 2"/>
          <p:cNvSpPr>
            <a:spLocks noGrp="1"/>
          </p:cNvSpPr>
          <p:nvPr>
            <p:ph type="sldNum" idx="7"/>
          </p:nvPr>
        </p:nvSpPr>
        <p:spPr>
          <a:xfrm>
            <a:off x="8556840" y="4749840"/>
            <a:ext cx="547920" cy="392760"/>
          </a:xfrm>
          <a:prstGeom prst="rect">
            <a:avLst/>
          </a:prstGeom>
          <a:noFill/>
          <a:ln w="0">
            <a:noFill/>
          </a:ln>
        </p:spPr>
        <p:txBody>
          <a:bodyPr lIns="91440" tIns="91440" rIns="91440" bIns="91440" anchor="t">
            <a:noAutofit/>
          </a:bodyPr>
          <a:lstStyle>
            <a:lvl1pPr indent="0" algn="r">
              <a:lnSpc>
                <a:spcPct val="100000"/>
              </a:lnSpc>
              <a:buNone/>
              <a:tabLst>
                <a:tab pos="0" algn="l"/>
              </a:tabLst>
              <a:defRPr lang="it-IT" sz="1200" b="0" strike="noStrike" spc="-1">
                <a:solidFill>
                  <a:schemeClr val="dk2"/>
                </a:solidFill>
                <a:latin typeface="Neuton"/>
                <a:ea typeface="Neuton"/>
              </a:defRPr>
            </a:lvl1pPr>
          </a:lstStyle>
          <a:p>
            <a:pPr indent="0" algn="r">
              <a:lnSpc>
                <a:spcPct val="100000"/>
              </a:lnSpc>
              <a:buNone/>
              <a:tabLst>
                <a:tab pos="0" algn="l"/>
              </a:tabLst>
            </a:pPr>
            <a:fld id="{E1323930-B2E6-4815-B947-57B197894E7C}" type="slidenum">
              <a:rPr lang="it-IT" sz="1200" b="0" strike="noStrike" spc="-1">
                <a:solidFill>
                  <a:schemeClr val="dk2"/>
                </a:solidFill>
                <a:latin typeface="Neuton"/>
                <a:ea typeface="Neuton"/>
              </a:rPr>
              <a:t>‹N›</a:t>
            </a:fld>
            <a:endParaRPr lang="it-IT"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arpiani@parcoticinolagomaggiore.it"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www.parcoticinolagomaggiore.com/it/territorio#briciol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arianna.consiglioregionale.piemonte.it/base/coord/c2009019.html" TargetMode="External"/><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9" name="PlaceHolder 1"/>
          <p:cNvSpPr>
            <a:spLocks noGrp="1"/>
          </p:cNvSpPr>
          <p:nvPr>
            <p:ph/>
          </p:nvPr>
        </p:nvSpPr>
        <p:spPr>
          <a:xfrm>
            <a:off x="1486080" y="1811520"/>
            <a:ext cx="6171120" cy="1374120"/>
          </a:xfrm>
          <a:prstGeom prst="rect">
            <a:avLst/>
          </a:prstGeom>
          <a:noFill/>
          <a:ln w="0">
            <a:noFill/>
          </a:ln>
        </p:spPr>
        <p:txBody>
          <a:bodyPr lIns="0" tIns="0" rIns="0" bIns="0" numCol="1" spcCol="0" anchor="ctr" anchorCtr="1">
            <a:normAutofit/>
          </a:bodyPr>
          <a:lstStyle/>
          <a:p>
            <a:pPr marL="233280" indent="-233280" defTabSz="305640">
              <a:lnSpc>
                <a:spcPct val="100000"/>
              </a:lnSpc>
              <a:spcAft>
                <a:spcPts val="961"/>
              </a:spcAft>
              <a:buNone/>
              <a:tabLst>
                <a:tab pos="0" algn="l"/>
              </a:tabLst>
            </a:pPr>
            <a:r>
              <a:rPr lang="it-IT" sz="2450" b="1" strike="noStrike" spc="-1">
                <a:solidFill>
                  <a:srgbClr val="FFFFFF"/>
                </a:solidFill>
                <a:latin typeface="Bookman Old Style"/>
                <a:ea typeface="Microsoft YaHei"/>
              </a:rPr>
              <a:t>LA RETE ECOLOGICA REGIONALE </a:t>
            </a:r>
            <a:endParaRPr lang="it-IT" sz="2450" b="0" strike="noStrike" spc="-1">
              <a:solidFill>
                <a:srgbClr val="000000"/>
              </a:solidFill>
              <a:latin typeface="Arial"/>
            </a:endParaRPr>
          </a:p>
          <a:p>
            <a:pPr marL="233280" indent="-233280" algn="ctr" defTabSz="305640">
              <a:lnSpc>
                <a:spcPct val="100000"/>
              </a:lnSpc>
              <a:spcAft>
                <a:spcPts val="961"/>
              </a:spcAft>
              <a:buNone/>
              <a:tabLst>
                <a:tab pos="0" algn="l"/>
              </a:tabLst>
            </a:pPr>
            <a:r>
              <a:rPr lang="it-IT" sz="2450" b="1" strike="noStrike" spc="-1">
                <a:solidFill>
                  <a:srgbClr val="FFFFFF"/>
                </a:solidFill>
                <a:latin typeface="Bookman Old Style"/>
                <a:ea typeface="Microsoft YaHei"/>
              </a:rPr>
              <a:t>E I SITI RETE NATURA 2000</a:t>
            </a:r>
            <a:endParaRPr lang="it-IT" sz="2450" b="0" strike="noStrike" spc="-1">
              <a:solidFill>
                <a:srgbClr val="000000"/>
              </a:solidFill>
              <a:latin typeface="Arial"/>
            </a:endParaRPr>
          </a:p>
          <a:p>
            <a:pPr marL="233280" indent="-233280" defTabSz="305640">
              <a:lnSpc>
                <a:spcPct val="100000"/>
              </a:lnSpc>
              <a:spcAft>
                <a:spcPts val="961"/>
              </a:spcAft>
              <a:buNone/>
              <a:tabLst>
                <a:tab pos="0" algn="l"/>
              </a:tabLst>
            </a:pPr>
            <a:endParaRPr lang="it-IT" sz="2450" b="0" strike="noStrike" spc="-1">
              <a:solidFill>
                <a:srgbClr val="000000"/>
              </a:solidFill>
              <a:latin typeface="Arial"/>
            </a:endParaRPr>
          </a:p>
        </p:txBody>
      </p:sp>
      <p:sp>
        <p:nvSpPr>
          <p:cNvPr id="770" name="Text Box 2"/>
          <p:cNvSpPr/>
          <p:nvPr/>
        </p:nvSpPr>
        <p:spPr>
          <a:xfrm>
            <a:off x="3416400" y="4526280"/>
            <a:ext cx="2310840" cy="432720"/>
          </a:xfrm>
          <a:prstGeom prst="rect">
            <a:avLst/>
          </a:prstGeom>
          <a:noFill/>
          <a:ln w="0">
            <a:noFill/>
          </a:ln>
        </p:spPr>
        <p:style>
          <a:lnRef idx="0">
            <a:scrgbClr r="0" g="0" b="0"/>
          </a:lnRef>
          <a:fillRef idx="0">
            <a:scrgbClr r="0" g="0" b="0"/>
          </a:fillRef>
          <a:effectRef idx="0">
            <a:scrgbClr r="0" g="0" b="0"/>
          </a:effectRef>
          <a:fontRef idx="minor"/>
        </p:style>
        <p:txBody>
          <a:bodyPr wrap="none" lIns="61200" tIns="38880" rIns="61200" bIns="30600" anchor="t">
            <a:noAutofit/>
          </a:bodyPr>
          <a:lstStyle/>
          <a:p>
            <a:pPr algn="ctr" defTabSz="305640">
              <a:lnSpc>
                <a:spcPct val="93000"/>
              </a:lnSpc>
              <a:tabLst>
                <a:tab pos="492480" algn="l"/>
                <a:tab pos="984960" algn="l"/>
                <a:tab pos="1477800" algn="l"/>
                <a:tab pos="1970280" algn="l"/>
              </a:tabLst>
            </a:pPr>
            <a:r>
              <a:rPr lang="it-IT" sz="960" b="0" strike="noStrike" spc="-1">
                <a:solidFill>
                  <a:srgbClr val="000000"/>
                </a:solidFill>
                <a:latin typeface="Arial"/>
                <a:ea typeface="Microsoft YaHei"/>
              </a:rPr>
              <a:t>Giulia Arpiani – 13 settembre 2024</a:t>
            </a:r>
            <a:endParaRPr lang="it-IT" sz="960" b="0" strike="noStrike" spc="-1">
              <a:solidFill>
                <a:srgbClr val="000000"/>
              </a:solidFill>
              <a:latin typeface="Arial"/>
            </a:endParaRPr>
          </a:p>
          <a:p>
            <a:pPr algn="ctr" defTabSz="305640">
              <a:lnSpc>
                <a:spcPct val="93000"/>
              </a:lnSpc>
              <a:tabLst>
                <a:tab pos="492480" algn="l"/>
                <a:tab pos="984960" algn="l"/>
                <a:tab pos="1477800" algn="l"/>
                <a:tab pos="1970280" algn="l"/>
              </a:tabLst>
            </a:pPr>
            <a:r>
              <a:rPr lang="it-IT" sz="960" b="0" u="sng" strike="noStrike" spc="-1">
                <a:solidFill>
                  <a:srgbClr val="CCCCFF"/>
                </a:solidFill>
                <a:uFillTx/>
                <a:latin typeface="Arial"/>
                <a:ea typeface="Microsoft YaHei"/>
                <a:hlinkClick r:id="rId3"/>
              </a:rPr>
              <a:t>garpiani@parcoticinolagomaggiore.it</a:t>
            </a:r>
            <a:r>
              <a:rPr lang="it-IT" sz="960" b="0" strike="noStrike" spc="-1">
                <a:solidFill>
                  <a:srgbClr val="000000"/>
                </a:solidFill>
                <a:latin typeface="Arial"/>
                <a:ea typeface="Microsoft YaHei"/>
              </a:rPr>
              <a:t> </a:t>
            </a:r>
            <a:endParaRPr lang="it-IT" sz="960" b="0" strike="noStrike" spc="-1">
              <a:solidFill>
                <a:srgbClr val="000000"/>
              </a:solidFill>
              <a:latin typeface="Arial"/>
            </a:endParaRPr>
          </a:p>
        </p:txBody>
      </p:sp>
      <p:sp>
        <p:nvSpPr>
          <p:cNvPr id="771" name="Text Box 3"/>
          <p:cNvSpPr/>
          <p:nvPr/>
        </p:nvSpPr>
        <p:spPr>
          <a:xfrm>
            <a:off x="2633040" y="3058920"/>
            <a:ext cx="3876840" cy="837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305640">
              <a:lnSpc>
                <a:spcPct val="100000"/>
              </a:lnSpc>
              <a:tabLst>
                <a:tab pos="492480" algn="l"/>
                <a:tab pos="984960" algn="l"/>
                <a:tab pos="1477800" algn="l"/>
                <a:tab pos="1970280" algn="l"/>
                <a:tab pos="2462760" algn="l"/>
                <a:tab pos="2955240" algn="l"/>
                <a:tab pos="3447720" algn="l"/>
              </a:tabLst>
            </a:pPr>
            <a:r>
              <a:rPr lang="it-IT" sz="1900" b="0" i="1" strike="noStrike" spc="-1">
                <a:solidFill>
                  <a:srgbClr val="000000"/>
                </a:solidFill>
                <a:latin typeface="Calibri"/>
                <a:ea typeface="Microsoft YaHei"/>
              </a:rPr>
              <a:t>Normativa di riferimento e strumenti di pianificazione e gestione</a:t>
            </a:r>
            <a:endParaRPr lang="it-IT" sz="1900" b="0" strike="noStrike" spc="-1">
              <a:solidFill>
                <a:srgbClr val="000000"/>
              </a:solidFill>
              <a:latin typeface="Arial"/>
            </a:endParaRPr>
          </a:p>
          <a:p>
            <a:pPr defTabSz="305640">
              <a:lnSpc>
                <a:spcPct val="100000"/>
              </a:lnSpc>
              <a:tabLst>
                <a:tab pos="492480" algn="l"/>
                <a:tab pos="984960" algn="l"/>
                <a:tab pos="1477800" algn="l"/>
                <a:tab pos="1970280" algn="l"/>
                <a:tab pos="2462760" algn="l"/>
                <a:tab pos="2955240" algn="l"/>
                <a:tab pos="3447720" algn="l"/>
              </a:tabLst>
            </a:pPr>
            <a:endParaRPr lang="it-IT" sz="1220" b="0" strike="noStrike" spc="-1">
              <a:solidFill>
                <a:srgbClr val="000000"/>
              </a:solidFill>
              <a:latin typeface="Arial"/>
            </a:endParaRPr>
          </a:p>
        </p:txBody>
      </p:sp>
      <p:pic>
        <p:nvPicPr>
          <p:cNvPr id="772" name="Immagine 2"/>
          <p:cNvPicPr/>
          <p:nvPr/>
        </p:nvPicPr>
        <p:blipFill>
          <a:blip r:embed="rId4"/>
          <a:stretch/>
        </p:blipFill>
        <p:spPr>
          <a:xfrm>
            <a:off x="2778120" y="0"/>
            <a:ext cx="3586680" cy="136800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5" name="Text Box 1"/>
          <p:cNvSpPr/>
          <p:nvPr/>
        </p:nvSpPr>
        <p:spPr>
          <a:xfrm>
            <a:off x="0" y="1929240"/>
            <a:ext cx="9143280" cy="3202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1" strike="noStrike" spc="-1">
                <a:solidFill>
                  <a:srgbClr val="000000"/>
                </a:solidFill>
                <a:latin typeface="Arial"/>
                <a:ea typeface="Microsoft YaHei"/>
              </a:rPr>
              <a:t>Istituzione della rete ecologica europea Natura 2000</a:t>
            </a:r>
            <a:endParaRPr lang="it-IT" sz="10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Arial"/>
                <a:ea typeface="Microsoft YaHei"/>
              </a:rPr>
              <a:t>D.H. </a:t>
            </a:r>
            <a:r>
              <a:rPr lang="it-IT" sz="1000" b="0" strike="noStrike" spc="-1">
                <a:solidFill>
                  <a:srgbClr val="000000"/>
                </a:solidFill>
                <a:latin typeface="Wingdings"/>
                <a:ea typeface="Microsoft YaHei"/>
              </a:rPr>
              <a:t></a:t>
            </a:r>
            <a:r>
              <a:rPr lang="it-IT" sz="1000" b="0" strike="noStrike" spc="-1">
                <a:solidFill>
                  <a:srgbClr val="000000"/>
                </a:solidFill>
                <a:latin typeface="Arial"/>
                <a:ea typeface="Microsoft YaHei"/>
              </a:rPr>
              <a:t> Articolo 3, paragrafo 1. ‘</a:t>
            </a:r>
            <a:r>
              <a:rPr lang="it-IT" sz="950" b="0" strike="noStrike" spc="-1">
                <a:solidFill>
                  <a:srgbClr val="000000"/>
                </a:solidFill>
                <a:latin typeface="Arial"/>
                <a:ea typeface="Microsoft YaHei"/>
              </a:rPr>
              <a:t>’</a:t>
            </a:r>
            <a:r>
              <a:rPr lang="it-IT" sz="950" b="0" i="1" strike="noStrike" spc="-1">
                <a:solidFill>
                  <a:srgbClr val="000000"/>
                </a:solidFill>
                <a:latin typeface="Arial"/>
                <a:ea typeface="Microsoft YaHei"/>
              </a:rPr>
              <a:t>È costituita una rete ecologica europea coerente di zone speciali di conservazione, denominata Natura 2000. Questa rete, formata dai siti in cui si trovano tipi di habitat naturali elencati nell'allegato I e habitat delle specie di cui all'allegato II, deve garantire il mantenimento ovvero, all'occorrenza, il ripristino, in uno stato di conservazione soddisfacente, dei tipi di habitat naturali e degli habitat delle specie interessati nella loro area di ripartizione naturale. La rete «Natura 2000» comprende anche le zone di protezione speciale classificate dagli Stati membri a norma della direttiva 79/409/CEE</a:t>
            </a:r>
            <a:r>
              <a:rPr lang="it-IT" sz="950" b="0" strike="noStrike" spc="-1">
                <a:solidFill>
                  <a:srgbClr val="000000"/>
                </a:solidFill>
                <a:latin typeface="Arial"/>
                <a:ea typeface="Microsoft YaHei"/>
              </a:rPr>
              <a:t>’’.</a:t>
            </a:r>
            <a:endParaRPr lang="it-IT" sz="95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endParaRPr lang="it-IT" sz="95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1" strike="noStrike" spc="-1">
                <a:solidFill>
                  <a:srgbClr val="000000"/>
                </a:solidFill>
                <a:latin typeface="Arial"/>
                <a:ea typeface="Microsoft YaHei"/>
              </a:rPr>
              <a:t>Valutazione di Incidenza</a:t>
            </a:r>
            <a:endParaRPr lang="it-IT" sz="10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Arial"/>
                <a:ea typeface="Microsoft YaHei"/>
              </a:rPr>
              <a:t>D.H. </a:t>
            </a:r>
            <a:r>
              <a:rPr lang="it-IT" sz="1000" b="0" strike="noStrike" spc="-1">
                <a:solidFill>
                  <a:srgbClr val="000000"/>
                </a:solidFill>
                <a:latin typeface="Wingdings"/>
                <a:ea typeface="Microsoft YaHei"/>
              </a:rPr>
              <a:t></a:t>
            </a:r>
            <a:r>
              <a:rPr lang="it-IT" sz="1000" b="0" strike="noStrike" spc="-1">
                <a:solidFill>
                  <a:srgbClr val="000000"/>
                </a:solidFill>
                <a:latin typeface="Arial"/>
                <a:ea typeface="Microsoft YaHei"/>
              </a:rPr>
              <a:t> Articolo 6, paragrafo 3. ‘‘</a:t>
            </a:r>
            <a:r>
              <a:rPr lang="it-IT" sz="950" b="0" i="1" strike="noStrike" spc="-1">
                <a:solidFill>
                  <a:srgbClr val="000000"/>
                </a:solidFill>
                <a:latin typeface="Arial"/>
                <a:ea typeface="Microsoft YaHei"/>
              </a:rPr>
              <a:t>Qualsiasi piano o progetto non direttamente connesso e necessario alla gestione del sito ma che possa avere incidenze significative su tale sito, singolarmente o congiuntamente ad altri piani e progetti, forma oggetto di una opportuna valutazione dell'incidenza che ha sul sito, tenendo conto degli obiettivi di conservazione del medesimo. Alla luce delle conclusioni della valutazione dell'incidenza sul sito e fatto salvo il paragrafo 4, le autorità nazionali competenti danno il loro accordo su tale piano o progetto soltanto dopo aver avuto la certezza che esso non pregiudicherà l'integrità del sito in causa e, se del caso, previo parere dell'opinione pubblica</a:t>
            </a:r>
            <a:r>
              <a:rPr lang="it-IT" sz="1000" b="0" strike="noStrike" spc="-1">
                <a:solidFill>
                  <a:srgbClr val="000000"/>
                </a:solidFill>
                <a:latin typeface="Arial"/>
                <a:ea typeface="Microsoft YaHei"/>
              </a:rPr>
              <a:t>’’.</a:t>
            </a:r>
            <a:endParaRPr lang="it-IT" sz="100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endParaRPr lang="it-IT" sz="100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1" strike="noStrike" spc="-1">
                <a:solidFill>
                  <a:srgbClr val="000000"/>
                </a:solidFill>
                <a:latin typeface="Arial"/>
                <a:ea typeface="Microsoft YaHei"/>
              </a:rPr>
              <a:t>Recepimento a livello nazionale e regionale (</a:t>
            </a:r>
            <a:r>
              <a:rPr lang="it-IT" sz="1000" b="1" strike="noStrike" spc="-1">
                <a:solidFill>
                  <a:srgbClr val="000000"/>
                </a:solidFill>
                <a:latin typeface="Wingdings"/>
                <a:ea typeface="Microsoft YaHei"/>
              </a:rPr>
              <a:t></a:t>
            </a:r>
            <a:r>
              <a:rPr lang="it-IT" sz="1000" b="1" strike="noStrike" spc="-1">
                <a:solidFill>
                  <a:srgbClr val="000000"/>
                </a:solidFill>
                <a:latin typeface="Arial"/>
                <a:ea typeface="Microsoft YaHei"/>
              </a:rPr>
              <a:t>L.R. 19/2009 e s.m.i.)</a:t>
            </a:r>
            <a:endParaRPr lang="it-IT" sz="100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800" b="0" strike="noStrike" spc="-1">
                <a:solidFill>
                  <a:srgbClr val="FF6600"/>
                </a:solidFill>
                <a:latin typeface="Symbol"/>
                <a:ea typeface="Microsoft YaHei"/>
              </a:rPr>
              <a:t></a:t>
            </a:r>
            <a:endParaRPr lang="it-IT" sz="180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1" strike="noStrike" spc="-1">
                <a:solidFill>
                  <a:srgbClr val="000000"/>
                </a:solidFill>
                <a:latin typeface="Arial"/>
                <a:ea typeface="Microsoft YaHei"/>
              </a:rPr>
              <a:t>I TERRITORI INDIVIDUATI COME AREE PROTETTE AI SENSI DELLA NORMATIVA REGIONALE E</a:t>
            </a:r>
            <a:endParaRPr lang="it-IT" sz="100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1" strike="noStrike" spc="-1">
                <a:solidFill>
                  <a:srgbClr val="000000"/>
                </a:solidFill>
                <a:latin typeface="Arial"/>
                <a:ea typeface="Microsoft YaHei"/>
              </a:rPr>
              <a:t>COME SITI RETE NATURA 2000 (SIC/ZSC/ZPS) AI SENSI DELLA NORMATIVA EUROPEA</a:t>
            </a:r>
            <a:endParaRPr lang="it-IT" sz="100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1" strike="noStrike" spc="-1">
                <a:solidFill>
                  <a:srgbClr val="000000"/>
                </a:solidFill>
                <a:latin typeface="Arial"/>
                <a:ea typeface="Microsoft YaHei"/>
              </a:rPr>
              <a:t>SONO SOGGETTI A UN </a:t>
            </a:r>
            <a:r>
              <a:rPr lang="it-IT" sz="1000" b="1" strike="noStrike" spc="-1">
                <a:solidFill>
                  <a:schemeClr val="accent1">
                    <a:lumMod val="50000"/>
                  </a:schemeClr>
                </a:solidFill>
                <a:latin typeface="Arial"/>
                <a:ea typeface="Microsoft YaHei"/>
              </a:rPr>
              <a:t>DOPPIO REGIME DI TUTELA</a:t>
            </a:r>
            <a:endParaRPr lang="it-IT" sz="100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endParaRPr lang="it-IT" sz="1000" b="0" strike="noStrike" spc="-1">
              <a:solidFill>
                <a:srgbClr val="000000"/>
              </a:solidFill>
              <a:latin typeface="Arial"/>
            </a:endParaRPr>
          </a:p>
          <a:p>
            <a:pP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Arial"/>
                <a:ea typeface="Microsoft YaHei"/>
              </a:rPr>
              <a:t>*(ora Direttiva 2009/147/CE, codifica precedente direttiva)</a:t>
            </a:r>
            <a:endParaRPr lang="it-IT" sz="100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endParaRPr lang="it-IT" sz="1000" b="0" strike="noStrike" spc="-1">
              <a:solidFill>
                <a:srgbClr val="000000"/>
              </a:solidFill>
              <a:latin typeface="Arial"/>
            </a:endParaRPr>
          </a:p>
        </p:txBody>
      </p:sp>
      <p:sp>
        <p:nvSpPr>
          <p:cNvPr id="806" name="Text Box 1"/>
          <p:cNvSpPr/>
          <p:nvPr/>
        </p:nvSpPr>
        <p:spPr>
          <a:xfrm>
            <a:off x="3201120" y="1317600"/>
            <a:ext cx="2741040" cy="31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noAutofit/>
          </a:bodyPr>
          <a:lstStyle/>
          <a:p>
            <a:pPr algn="ctr" defTabSz="305640">
              <a:lnSpc>
                <a:spcPct val="100000"/>
              </a:lnSpc>
              <a:tabLst>
                <a:tab pos="492480" algn="l"/>
                <a:tab pos="984960" algn="l"/>
                <a:tab pos="1477800" algn="l"/>
                <a:tab pos="1970280" algn="l"/>
              </a:tabLst>
            </a:pPr>
            <a:r>
              <a:rPr lang="it-IT" sz="1640" b="1" strike="noStrike" spc="-1">
                <a:solidFill>
                  <a:srgbClr val="000000"/>
                </a:solidFill>
                <a:latin typeface="Arial"/>
                <a:ea typeface="Microsoft YaHei"/>
              </a:rPr>
              <a:t>La normativa europea</a:t>
            </a:r>
            <a:endParaRPr lang="it-IT" sz="1640" b="0" strike="noStrike" spc="-1">
              <a:solidFill>
                <a:srgbClr val="000000"/>
              </a:solidFill>
              <a:latin typeface="Arial"/>
            </a:endParaRPr>
          </a:p>
        </p:txBody>
      </p:sp>
      <p:sp>
        <p:nvSpPr>
          <p:cNvPr id="807" name="Text Box 2"/>
          <p:cNvSpPr/>
          <p:nvPr/>
        </p:nvSpPr>
        <p:spPr>
          <a:xfrm>
            <a:off x="1986480" y="1599480"/>
            <a:ext cx="5169960" cy="31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noAutofit/>
          </a:bodyPr>
          <a:lstStyle/>
          <a:p>
            <a:pPr algn="ctr">
              <a:lnSpc>
                <a:spcPct val="100000"/>
              </a:lnSpc>
              <a:tabLst>
                <a:tab pos="723960" algn="l"/>
                <a:tab pos="1447920" algn="l"/>
                <a:tab pos="2171880" algn="l"/>
                <a:tab pos="2895480" algn="l"/>
              </a:tabLst>
            </a:pPr>
            <a:r>
              <a:rPr lang="it-IT" sz="1400" b="0" strike="noStrike" spc="-1">
                <a:solidFill>
                  <a:srgbClr val="000000"/>
                </a:solidFill>
                <a:latin typeface="Arial"/>
                <a:ea typeface="Microsoft YaHei"/>
              </a:rPr>
              <a:t>DIRETTIVE 79/409/CEE «Uccelli»* e 92/43/CEE «Habitat»</a:t>
            </a:r>
            <a:endParaRPr lang="it-IT" sz="1400" b="0" strike="noStrike" spc="-1">
              <a:solidFill>
                <a:srgbClr val="000000"/>
              </a:solidFill>
              <a:latin typeface="Arial"/>
            </a:endParaRPr>
          </a:p>
          <a:p>
            <a:pPr algn="ctr">
              <a:lnSpc>
                <a:spcPct val="100000"/>
              </a:lnSpc>
              <a:tabLst>
                <a:tab pos="723960" algn="l"/>
                <a:tab pos="1447920" algn="l"/>
                <a:tab pos="2171880" algn="l"/>
                <a:tab pos="2895480" algn="l"/>
              </a:tabLst>
            </a:pPr>
            <a:endParaRPr lang="it-IT" sz="1050" b="0" strike="noStrike" spc="-1">
              <a:solidFill>
                <a:srgbClr val="000000"/>
              </a:solidFill>
              <a:latin typeface="Arial"/>
            </a:endParaRPr>
          </a:p>
        </p:txBody>
      </p:sp>
      <p:pic>
        <p:nvPicPr>
          <p:cNvPr id="808" name="Immagine 3"/>
          <p:cNvPicPr/>
          <p:nvPr/>
        </p:nvPicPr>
        <p:blipFill>
          <a:blip r:embed="rId3"/>
          <a:stretch/>
        </p:blipFill>
        <p:spPr>
          <a:xfrm>
            <a:off x="2778120" y="0"/>
            <a:ext cx="3586680" cy="136800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9" name="Text Box 1"/>
          <p:cNvSpPr/>
          <p:nvPr/>
        </p:nvSpPr>
        <p:spPr>
          <a:xfrm>
            <a:off x="2861280" y="1316520"/>
            <a:ext cx="3421080" cy="52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noAutofit/>
          </a:bodyPr>
          <a:lstStyle/>
          <a:p>
            <a:pPr algn="ctr" defTabSz="305640">
              <a:lnSpc>
                <a:spcPct val="100000"/>
              </a:lnSpc>
              <a:tabLst>
                <a:tab pos="492480" algn="l"/>
                <a:tab pos="984960" algn="l"/>
                <a:tab pos="1477800" algn="l"/>
                <a:tab pos="1970280" algn="l"/>
                <a:tab pos="2462760" algn="l"/>
                <a:tab pos="2955240" algn="l"/>
              </a:tabLst>
            </a:pPr>
            <a:r>
              <a:rPr lang="it-IT" sz="1640" b="1" strike="noStrike" spc="-1">
                <a:solidFill>
                  <a:srgbClr val="000000"/>
                </a:solidFill>
                <a:latin typeface="Arial"/>
                <a:ea typeface="Microsoft YaHei"/>
              </a:rPr>
              <a:t>L.R. </a:t>
            </a:r>
            <a:r>
              <a:rPr lang="it-IT" sz="1600" b="1" strike="noStrike" spc="-1">
                <a:solidFill>
                  <a:srgbClr val="000000"/>
                </a:solidFill>
                <a:latin typeface="Arial"/>
                <a:ea typeface="Microsoft YaHei"/>
              </a:rPr>
              <a:t>19/2009</a:t>
            </a:r>
            <a:r>
              <a:rPr lang="it-IT" sz="1640" b="1" strike="noStrike" spc="-1">
                <a:solidFill>
                  <a:srgbClr val="000000"/>
                </a:solidFill>
                <a:latin typeface="Arial"/>
                <a:ea typeface="Microsoft YaHei"/>
              </a:rPr>
              <a:t> e s.m.i.</a:t>
            </a:r>
            <a:endParaRPr lang="it-IT" sz="164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Lst>
            </a:pPr>
            <a:r>
              <a:rPr lang="it-IT" sz="1400" b="0" strike="noStrike" spc="-1">
                <a:solidFill>
                  <a:srgbClr val="000000"/>
                </a:solidFill>
                <a:latin typeface="Calibri"/>
                <a:ea typeface="Microsoft YaHei"/>
              </a:rPr>
              <a:t>Tutela e salvaguardia</a:t>
            </a:r>
            <a:endParaRPr lang="it-IT" sz="1400" b="0" strike="noStrike" spc="-1">
              <a:solidFill>
                <a:srgbClr val="000000"/>
              </a:solidFill>
              <a:latin typeface="Arial"/>
            </a:endParaRPr>
          </a:p>
        </p:txBody>
      </p:sp>
      <p:sp>
        <p:nvSpPr>
          <p:cNvPr id="810" name="Text Box 2"/>
          <p:cNvSpPr/>
          <p:nvPr/>
        </p:nvSpPr>
        <p:spPr>
          <a:xfrm>
            <a:off x="0" y="1743120"/>
            <a:ext cx="9143280" cy="3412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dirty="0">
                <a:solidFill>
                  <a:srgbClr val="000000"/>
                </a:solidFill>
                <a:latin typeface="Arial"/>
                <a:ea typeface="Microsoft YaHei"/>
              </a:rPr>
              <a:t>Art. 8. - (Norme di tutela e di salvaguardia)</a:t>
            </a:r>
            <a:endParaRPr lang="it-IT" sz="1000" b="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b="0" strike="noStrike" spc="-1" dirty="0">
                <a:solidFill>
                  <a:srgbClr val="000000"/>
                </a:solidFill>
                <a:latin typeface="Calibri"/>
                <a:ea typeface="Microsoft YaHei"/>
              </a:rPr>
              <a:t>1. Le aree inserite nella carta della natura regionale e destinate ad essere istituite come aree protette sono sottoposte alle norme di tutela e di salvaguardia stabilite dalla Regione in relazione alla loro diversa classificazione nell'ambito dei divieti e delle limitazioni del presente articolo.</a:t>
            </a:r>
            <a:endParaRPr lang="it-IT" sz="750" b="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b="0" strike="noStrike" spc="-1" dirty="0">
                <a:solidFill>
                  <a:srgbClr val="000000"/>
                </a:solidFill>
                <a:latin typeface="Calibri"/>
                <a:ea typeface="Microsoft YaHei"/>
              </a:rPr>
              <a:t>2. Le norme di tutela e salvaguardia di cui al comma 1 restano in vigore per il periodo di tre anni dalla data di approvazione della carta della natura regionale e decadono nel caso di mancata istituzione dell'area protetta entro il predetto triennio.</a:t>
            </a:r>
            <a:endParaRPr lang="it-IT" sz="750" b="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b="0" strike="noStrike" spc="-1" dirty="0">
                <a:solidFill>
                  <a:srgbClr val="000000"/>
                </a:solidFill>
                <a:latin typeface="Calibri"/>
                <a:ea typeface="Microsoft YaHei"/>
              </a:rPr>
              <a:t>3. Nelle aree protette istituite e classificate come parco naturale e riserva naturale si applicano i seguenti divieti:</a:t>
            </a:r>
            <a:endParaRPr lang="it-IT" sz="750" b="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b="0" strike="noStrike" spc="-1" dirty="0">
                <a:solidFill>
                  <a:srgbClr val="000000"/>
                </a:solidFill>
                <a:latin typeface="Calibri"/>
                <a:ea typeface="Microsoft YaHei"/>
              </a:rPr>
              <a:t>a) esercizio di attività venatoria fermo restando quanto previsto all'articolo 33;</a:t>
            </a:r>
            <a:endParaRPr lang="it-IT" sz="750" b="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b="0" strike="noStrike" spc="-1" dirty="0">
                <a:solidFill>
                  <a:srgbClr val="000000"/>
                </a:solidFill>
                <a:latin typeface="Calibri"/>
                <a:ea typeface="Microsoft YaHei"/>
              </a:rPr>
              <a:t>b) introduzione ed utilizzo da parte di privati di armi, esplosivi e qualsiasi mezzo distruttivo o di cattura, se non autorizzati nominativamente;</a:t>
            </a:r>
            <a:endParaRPr lang="it-IT" sz="750" b="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b="0" strike="noStrike" spc="-1" dirty="0">
                <a:solidFill>
                  <a:srgbClr val="000000"/>
                </a:solidFill>
                <a:latin typeface="Calibri"/>
                <a:ea typeface="Microsoft YaHei"/>
              </a:rPr>
              <a:t>c) apertura di nuove cave, fatti salvi i rinnovi e le proroghe delle autorizzazioni in essere, nei limiti delle superfici autorizzate, e gli interventi consentiti dalle norme di attuazione dei piani di area, naturalistici, di gestione e di assestamento forestale;</a:t>
            </a:r>
            <a:endParaRPr lang="it-IT" sz="750" b="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b="0" strike="noStrike" spc="-1" dirty="0">
                <a:solidFill>
                  <a:srgbClr val="000000"/>
                </a:solidFill>
                <a:latin typeface="Calibri"/>
                <a:ea typeface="Microsoft YaHei"/>
              </a:rPr>
              <a:t>d) apertura di discariche;</a:t>
            </a:r>
            <a:endParaRPr lang="it-IT" sz="750" b="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b="0" strike="noStrike" spc="-1" dirty="0">
                <a:solidFill>
                  <a:srgbClr val="000000"/>
                </a:solidFill>
                <a:latin typeface="Calibri"/>
                <a:ea typeface="Microsoft YaHei"/>
              </a:rPr>
              <a:t>e) movimentazioni di terra tali da modificare consistentemente la morfologia dei luoghi o tali da alterare il regime idrico superficiale e di falda, fatti salvi gli interventi finalizzati al miglioramento delle condizioni ambientali dei luoghi, su iniziativa del soggetto gestore o da esso autorizzati;</a:t>
            </a:r>
            <a:endParaRPr lang="it-IT" sz="750" b="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b="0" strike="noStrike" spc="-1" dirty="0">
                <a:solidFill>
                  <a:srgbClr val="000000"/>
                </a:solidFill>
                <a:latin typeface="Calibri"/>
                <a:ea typeface="Microsoft YaHei"/>
              </a:rPr>
              <a:t>f) </a:t>
            </a:r>
            <a:r>
              <a:rPr lang="it-IT" sz="750" strike="noStrike" spc="-1" dirty="0">
                <a:solidFill>
                  <a:srgbClr val="000000"/>
                </a:solidFill>
                <a:latin typeface="Calibri"/>
                <a:ea typeface="Microsoft YaHei"/>
              </a:rPr>
              <a:t>realizzazione di nuove strade ed ampliamento di quelle esistenti </a:t>
            </a:r>
            <a:r>
              <a:rPr lang="it-IT" sz="750" b="0" strike="noStrike" spc="-1" dirty="0">
                <a:solidFill>
                  <a:srgbClr val="000000"/>
                </a:solidFill>
                <a:latin typeface="Calibri"/>
                <a:ea typeface="Microsoft YaHei"/>
              </a:rPr>
              <a:t>se non in funzione di attività connesse all'esercizio di attività agricole, forestali e pastorali o previste dai piani di area, naturalistici, di gestione e di assestamento forestale;</a:t>
            </a:r>
            <a:endParaRPr lang="it-IT" sz="750" b="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b="0" strike="noStrike" spc="-1" dirty="0">
                <a:solidFill>
                  <a:srgbClr val="000000"/>
                </a:solidFill>
                <a:latin typeface="Calibri"/>
                <a:ea typeface="Microsoft YaHei"/>
              </a:rPr>
              <a:t>g) </a:t>
            </a:r>
            <a:r>
              <a:rPr lang="it-IT" sz="750" strike="noStrike" spc="-1" dirty="0">
                <a:solidFill>
                  <a:srgbClr val="000000"/>
                </a:solidFill>
                <a:latin typeface="Calibri"/>
                <a:ea typeface="Microsoft YaHei"/>
              </a:rPr>
              <a:t>danneggiamento o alterazione della sentieristica esistente se non per interventi di manutenzione o per completamenti previsti dai piani di area, naturalistici, di gestione e di assestamento forestale;</a:t>
            </a:r>
            <a:endParaRPr lang="it-IT" sz="75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strike="noStrike" spc="-1" dirty="0">
                <a:solidFill>
                  <a:srgbClr val="000000"/>
                </a:solidFill>
                <a:latin typeface="Calibri"/>
                <a:ea typeface="Microsoft YaHei"/>
              </a:rPr>
              <a:t>h) </a:t>
            </a:r>
            <a:r>
              <a:rPr lang="it-IT" sz="750" b="1" strike="noStrike" spc="-1" dirty="0">
                <a:solidFill>
                  <a:srgbClr val="000000"/>
                </a:solidFill>
                <a:latin typeface="Calibri"/>
                <a:ea typeface="Microsoft YaHei"/>
              </a:rPr>
              <a:t>danneggiamento o alterazione degli ecosistemi naturali esistenti</a:t>
            </a:r>
            <a:r>
              <a:rPr lang="it-IT" sz="750" strike="noStrike" spc="-1" dirty="0">
                <a:solidFill>
                  <a:srgbClr val="000000"/>
                </a:solidFill>
                <a:latin typeface="Calibri"/>
                <a:ea typeface="Microsoft YaHei"/>
              </a:rPr>
              <a:t>;</a:t>
            </a:r>
            <a:endParaRPr lang="it-IT" sz="75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b="0" strike="noStrike" spc="-1" dirty="0">
                <a:solidFill>
                  <a:srgbClr val="000000"/>
                </a:solidFill>
                <a:latin typeface="Calibri"/>
                <a:ea typeface="Microsoft YaHei"/>
              </a:rPr>
              <a:t>i) </a:t>
            </a:r>
            <a:r>
              <a:rPr lang="it-IT" sz="750" b="1" strike="noStrike" spc="-1" dirty="0">
                <a:solidFill>
                  <a:srgbClr val="000000"/>
                </a:solidFill>
                <a:latin typeface="Calibri"/>
                <a:ea typeface="Microsoft YaHei"/>
              </a:rPr>
              <a:t>cattura, uccisione, danneggiamento e disturbo delle specie animal</a:t>
            </a:r>
            <a:r>
              <a:rPr lang="it-IT" sz="750" b="0" strike="noStrike" spc="-1" dirty="0">
                <a:solidFill>
                  <a:srgbClr val="000000"/>
                </a:solidFill>
                <a:latin typeface="Calibri"/>
                <a:ea typeface="Microsoft YaHei"/>
              </a:rPr>
              <a:t>i, fatta salva l'attività di pesca;</a:t>
            </a:r>
            <a:endParaRPr lang="it-IT" sz="750" b="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b="0" strike="noStrike" spc="-1" dirty="0">
                <a:solidFill>
                  <a:srgbClr val="000000"/>
                </a:solidFill>
                <a:latin typeface="Calibri"/>
                <a:ea typeface="Microsoft YaHei"/>
              </a:rPr>
              <a:t>j) </a:t>
            </a:r>
            <a:r>
              <a:rPr lang="it-IT" sz="750" b="1" strike="noStrike" spc="-1" dirty="0">
                <a:solidFill>
                  <a:srgbClr val="000000"/>
                </a:solidFill>
                <a:latin typeface="Calibri"/>
                <a:ea typeface="Microsoft YaHei"/>
              </a:rPr>
              <a:t>raccolta e danneggiamento delle specie vegetal</a:t>
            </a:r>
            <a:r>
              <a:rPr lang="it-IT" sz="750" b="0" strike="noStrike" spc="-1" dirty="0">
                <a:solidFill>
                  <a:srgbClr val="000000"/>
                </a:solidFill>
                <a:latin typeface="Calibri"/>
                <a:ea typeface="Microsoft YaHei"/>
              </a:rPr>
              <a:t>i, fatte salve le attività agro-</a:t>
            </a:r>
            <a:r>
              <a:rPr lang="it-IT" sz="750" b="0" strike="noStrike" spc="-1" dirty="0" err="1">
                <a:solidFill>
                  <a:srgbClr val="000000"/>
                </a:solidFill>
                <a:latin typeface="Calibri"/>
                <a:ea typeface="Microsoft YaHei"/>
              </a:rPr>
              <a:t>silvo</a:t>
            </a:r>
            <a:r>
              <a:rPr lang="it-IT" sz="750" b="0" strike="noStrike" spc="-1" dirty="0">
                <a:solidFill>
                  <a:srgbClr val="000000"/>
                </a:solidFill>
                <a:latin typeface="Calibri"/>
                <a:ea typeface="Microsoft YaHei"/>
              </a:rPr>
              <a:t>-pastorali;</a:t>
            </a:r>
            <a:endParaRPr lang="it-IT" sz="750" b="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b="0" strike="noStrike" spc="-1" dirty="0">
                <a:solidFill>
                  <a:srgbClr val="000000"/>
                </a:solidFill>
                <a:latin typeface="Calibri"/>
                <a:ea typeface="Microsoft YaHei"/>
              </a:rPr>
              <a:t>k) introduzione di specie non autoctone, vegetali e animali, che possono alterare l'equilibrio naturale, fatta eccezione per i giardini botanici di interesse pubblico;</a:t>
            </a:r>
            <a:endParaRPr lang="it-IT" sz="750" b="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b="0" strike="noStrike" spc="-1" dirty="0">
                <a:solidFill>
                  <a:srgbClr val="000000"/>
                </a:solidFill>
                <a:latin typeface="Calibri"/>
                <a:ea typeface="Microsoft YaHei"/>
              </a:rPr>
              <a:t>l) asportazione di minerali;</a:t>
            </a:r>
            <a:endParaRPr lang="it-IT" sz="750" b="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b="0" strike="noStrike" spc="-1" dirty="0">
                <a:solidFill>
                  <a:srgbClr val="000000"/>
                </a:solidFill>
                <a:latin typeface="Calibri"/>
                <a:ea typeface="Microsoft YaHei"/>
              </a:rPr>
              <a:t>m) accensione di fuochi ad uso ricreativo al di fuori di aree appositamente attrezzate;</a:t>
            </a:r>
            <a:endParaRPr lang="it-IT" sz="750" b="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b="0" strike="noStrike" spc="-1" dirty="0">
                <a:solidFill>
                  <a:srgbClr val="000000"/>
                </a:solidFill>
                <a:latin typeface="Calibri"/>
                <a:ea typeface="Microsoft YaHei"/>
              </a:rPr>
              <a:t>n) utilizzo di veicoli e di motoslitte al di fuori della viabilità consentita; il divieto non si applica ai veicoli delle forze di polizia, di soccorso ed ai veicoli agricoli degli aventi titolo;</a:t>
            </a:r>
            <a:endParaRPr lang="it-IT" sz="750" b="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b="0" strike="noStrike" spc="-1" dirty="0">
                <a:solidFill>
                  <a:srgbClr val="000000"/>
                </a:solidFill>
                <a:latin typeface="Calibri"/>
                <a:ea typeface="Microsoft YaHei"/>
              </a:rPr>
              <a:t>o) sorvolo a bassa quota di aeromobili non appositamente autorizzati, fatto salvo quanto stabilito dalle leggi sulla disciplina del volo.</a:t>
            </a:r>
            <a:endParaRPr lang="it-IT" sz="750" b="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b="0" strike="noStrike" spc="-1" dirty="0">
                <a:solidFill>
                  <a:srgbClr val="000000"/>
                </a:solidFill>
                <a:latin typeface="Calibri"/>
                <a:ea typeface="Microsoft YaHei"/>
              </a:rPr>
              <a:t>5. Nelle aree protette classificate come riserva speciale si applicano i divieti di cui al comma 3, ad eccezione dei casi di cui alle lettere f) e o) e di quelli individuati dalle specifiche disposizioni di cui all'articolo 4, comma 3.</a:t>
            </a:r>
            <a:endParaRPr lang="it-IT" sz="750" b="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b="0" strike="noStrike" spc="-1" dirty="0">
                <a:solidFill>
                  <a:srgbClr val="000000"/>
                </a:solidFill>
                <a:latin typeface="Calibri"/>
                <a:ea typeface="Microsoft YaHei"/>
              </a:rPr>
              <a:t>7. Fatto salvo il divieto di cui al comma 3, lettera a), il regolamento delle aree protette integra le norme di tutela e di salvaguardia di cui al presente articolo e stabilisce le eventuali deroghe ai divieti previsti dal presente articolo.</a:t>
            </a:r>
            <a:endParaRPr lang="it-IT" sz="750" b="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b="0" strike="noStrike" spc="-1" dirty="0">
                <a:solidFill>
                  <a:srgbClr val="000000"/>
                </a:solidFill>
                <a:latin typeface="Calibri"/>
                <a:ea typeface="Microsoft YaHei"/>
              </a:rPr>
              <a:t>8 […].</a:t>
            </a:r>
            <a:endParaRPr lang="it-IT" sz="750" b="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750" b="0" strike="noStrike" spc="-1" dirty="0">
                <a:solidFill>
                  <a:srgbClr val="000000"/>
                </a:solidFill>
                <a:latin typeface="Calibri"/>
                <a:ea typeface="Microsoft YaHei"/>
              </a:rPr>
              <a:t>9. Sono fatte salve le norme di tutela ambientale vigenti sul territorio regionale</a:t>
            </a:r>
            <a:r>
              <a:rPr lang="it-IT" sz="750" b="0" strike="noStrike" spc="-1" dirty="0">
                <a:solidFill>
                  <a:srgbClr val="000000"/>
                </a:solidFill>
                <a:latin typeface="Arial"/>
                <a:ea typeface="Microsoft YaHei"/>
              </a:rPr>
              <a:t>.</a:t>
            </a:r>
            <a:endParaRPr lang="it-IT" sz="750" b="0" strike="noStrike" spc="-1" dirty="0">
              <a:solidFill>
                <a:srgbClr val="000000"/>
              </a:solidFill>
              <a:latin typeface="Arial"/>
            </a:endParaRPr>
          </a:p>
        </p:txBody>
      </p:sp>
      <p:pic>
        <p:nvPicPr>
          <p:cNvPr id="811" name="Immagine 1"/>
          <p:cNvPicPr/>
          <p:nvPr/>
        </p:nvPicPr>
        <p:blipFill>
          <a:blip r:embed="rId3"/>
          <a:stretch/>
        </p:blipFill>
        <p:spPr>
          <a:xfrm>
            <a:off x="2778120" y="0"/>
            <a:ext cx="3586680" cy="136800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2" name="CasellaDiTesto 10"/>
          <p:cNvSpPr/>
          <p:nvPr/>
        </p:nvSpPr>
        <p:spPr>
          <a:xfrm>
            <a:off x="-7560" y="2277360"/>
            <a:ext cx="4571280" cy="2737080"/>
          </a:xfrm>
          <a:prstGeom prst="rect">
            <a:avLst/>
          </a:prstGeom>
          <a:noFill/>
          <a:ln>
            <a:noFill/>
          </a:ln>
        </p:spPr>
        <p:style>
          <a:lnRef idx="2">
            <a:schemeClr val="accent2"/>
          </a:lnRef>
          <a:fillRef idx="1">
            <a:schemeClr val="lt1"/>
          </a:fillRef>
          <a:effectRef idx="0">
            <a:schemeClr val="accent2"/>
          </a:effectRef>
          <a:fontRef idx="minor"/>
        </p:style>
        <p:txBody>
          <a:bodyPr lIns="90000" tIns="45000" rIns="90000" bIns="45000" anchor="t">
            <a:spAutoFit/>
          </a:bodyPr>
          <a:lstStyle/>
          <a:p>
            <a:pPr algn="ctr">
              <a:lnSpc>
                <a:spcPct val="100000"/>
              </a:lnSpc>
            </a:pPr>
            <a:r>
              <a:rPr lang="it-IT" sz="1050" b="0" strike="noStrike" spc="-1">
                <a:solidFill>
                  <a:schemeClr val="dk1"/>
                </a:solidFill>
                <a:latin typeface="Arial"/>
                <a:ea typeface="Microsoft YaHei"/>
              </a:rPr>
              <a:t>Piano d’Area (Parchi naturali)</a:t>
            </a:r>
            <a:endParaRPr lang="it-IT" sz="1050" b="0" strike="noStrike" spc="-1">
              <a:solidFill>
                <a:srgbClr val="000000"/>
              </a:solidFill>
              <a:latin typeface="Arial"/>
            </a:endParaRPr>
          </a:p>
          <a:p>
            <a:pPr algn="ctr">
              <a:lnSpc>
                <a:spcPct val="100000"/>
              </a:lnSpc>
            </a:pPr>
            <a:r>
              <a:rPr lang="it-IT" sz="900" b="0" strike="noStrike" spc="-1">
                <a:solidFill>
                  <a:srgbClr val="000000"/>
                </a:solidFill>
                <a:latin typeface="Arial"/>
                <a:ea typeface="Microsoft YaHei"/>
              </a:rPr>
              <a:t>Art. 26</a:t>
            </a:r>
            <a:endParaRPr lang="it-IT" sz="900" b="0" strike="noStrike" spc="-1">
              <a:solidFill>
                <a:srgbClr val="000000"/>
              </a:solidFill>
              <a:latin typeface="Arial"/>
            </a:endParaRPr>
          </a:p>
          <a:p>
            <a:pPr algn="just">
              <a:lnSpc>
                <a:spcPct val="100000"/>
              </a:lnSpc>
            </a:pPr>
            <a:endParaRPr lang="it-IT" sz="1050" b="0" strike="noStrike" spc="-1">
              <a:solidFill>
                <a:srgbClr val="000000"/>
              </a:solidFill>
              <a:latin typeface="Arial"/>
            </a:endParaRPr>
          </a:p>
          <a:p>
            <a:pPr algn="just">
              <a:lnSpc>
                <a:spcPct val="100000"/>
              </a:lnSpc>
            </a:pPr>
            <a:r>
              <a:rPr lang="it-IT" sz="800" b="1" strike="noStrike" spc="-1">
                <a:solidFill>
                  <a:srgbClr val="000000"/>
                </a:solidFill>
                <a:latin typeface="Arial"/>
                <a:ea typeface="Microsoft YaHei"/>
              </a:rPr>
              <a:t>ha valore di piano territoriale regionale e sostituisce le norme difformi dei piani territoriali o urbanistici di qualsiasi livello</a:t>
            </a:r>
            <a:r>
              <a:rPr lang="it-IT" sz="800" b="0" strike="noStrike" spc="-1">
                <a:solidFill>
                  <a:srgbClr val="000000"/>
                </a:solidFill>
                <a:latin typeface="Arial"/>
                <a:ea typeface="Microsoft YaHei"/>
              </a:rPr>
              <a:t>, (tranne il piano paesaggistico cui all'articolo 135 del Dlgs 42/2004 n. 42 e s.m.i. (Codice dei beni culturali e del paesaggio)</a:t>
            </a:r>
            <a:endParaRPr lang="it-IT" sz="800" b="0" strike="noStrike" spc="-1">
              <a:solidFill>
                <a:srgbClr val="000000"/>
              </a:solidFill>
              <a:latin typeface="Arial"/>
            </a:endParaRPr>
          </a:p>
          <a:p>
            <a:pPr algn="just">
              <a:lnSpc>
                <a:spcPct val="100000"/>
              </a:lnSpc>
            </a:pPr>
            <a:endParaRPr lang="it-IT" sz="800" b="0" strike="noStrike" spc="-1">
              <a:solidFill>
                <a:srgbClr val="000000"/>
              </a:solidFill>
              <a:latin typeface="Arial"/>
            </a:endParaRPr>
          </a:p>
          <a:p>
            <a:pPr algn="just">
              <a:lnSpc>
                <a:spcPct val="100000"/>
              </a:lnSpc>
            </a:pPr>
            <a:r>
              <a:rPr lang="it-IT" sz="800" b="0" strike="noStrike" spc="-1">
                <a:solidFill>
                  <a:srgbClr val="000000"/>
                </a:solidFill>
                <a:latin typeface="Arial"/>
                <a:ea typeface="Microsoft YaHei"/>
              </a:rPr>
              <a:t>Il piano di area è redatto tenendo conto delle relazioni ecosistemiche, socioeconomiche, paesistiche, culturali e turistiche che legano l'area al contesto territoriale e definisce, in particolare, i seguenti aspetti:</a:t>
            </a:r>
            <a:endParaRPr lang="it-IT" sz="800" b="0" strike="noStrike" spc="-1">
              <a:solidFill>
                <a:srgbClr val="000000"/>
              </a:solidFill>
              <a:latin typeface="Arial"/>
            </a:endParaRPr>
          </a:p>
          <a:p>
            <a:pPr algn="just">
              <a:lnSpc>
                <a:spcPct val="100000"/>
              </a:lnSpc>
            </a:pPr>
            <a:br>
              <a:rPr sz="800"/>
            </a:br>
            <a:r>
              <a:rPr lang="it-IT" sz="800" b="0" strike="noStrike" spc="-1">
                <a:solidFill>
                  <a:srgbClr val="000000"/>
                </a:solidFill>
                <a:latin typeface="Arial"/>
                <a:ea typeface="Microsoft YaHei"/>
              </a:rPr>
              <a:t>a) </a:t>
            </a:r>
            <a:r>
              <a:rPr lang="it-IT" sz="800" b="0" strike="noStrike" spc="-1">
                <a:solidFill>
                  <a:schemeClr val="accent1">
                    <a:lumMod val="75000"/>
                  </a:schemeClr>
                </a:solidFill>
                <a:latin typeface="Arial"/>
                <a:ea typeface="Microsoft YaHei"/>
              </a:rPr>
              <a:t>organizzazione generale del territorio e sua articolazione in zone caratterizzate da forme differenziate di uso e tutela in relazione alle diverse caratteristiche territoriali e naturalistiche</a:t>
            </a:r>
            <a:r>
              <a:rPr lang="it-IT" sz="800" b="0" strike="noStrike" spc="-1">
                <a:solidFill>
                  <a:srgbClr val="000000"/>
                </a:solidFill>
                <a:latin typeface="Arial"/>
                <a:ea typeface="Microsoft YaHei"/>
              </a:rPr>
              <a:t>;</a:t>
            </a:r>
            <a:br>
              <a:rPr sz="800"/>
            </a:br>
            <a:r>
              <a:rPr lang="it-IT" sz="800" b="0" strike="noStrike" spc="-1">
                <a:solidFill>
                  <a:srgbClr val="000000"/>
                </a:solidFill>
                <a:latin typeface="Arial"/>
                <a:ea typeface="Microsoft YaHei"/>
              </a:rPr>
              <a:t>b) </a:t>
            </a:r>
            <a:r>
              <a:rPr lang="it-IT" sz="800" b="0" strike="noStrike" spc="-1">
                <a:solidFill>
                  <a:schemeClr val="accent1">
                    <a:lumMod val="75000"/>
                  </a:schemeClr>
                </a:solidFill>
                <a:latin typeface="Arial"/>
                <a:ea typeface="Microsoft YaHei"/>
              </a:rPr>
              <a:t>vincoli e norme di attuazione relative alle diverse zone</a:t>
            </a:r>
            <a:r>
              <a:rPr lang="it-IT" sz="800" b="0" strike="noStrike" spc="-1">
                <a:solidFill>
                  <a:srgbClr val="000000"/>
                </a:solidFill>
                <a:latin typeface="Arial"/>
                <a:ea typeface="Microsoft YaHei"/>
              </a:rPr>
              <a:t>;</a:t>
            </a:r>
            <a:endParaRPr lang="it-IT" sz="800" b="0" strike="noStrike" spc="-1">
              <a:solidFill>
                <a:srgbClr val="000000"/>
              </a:solidFill>
              <a:latin typeface="Arial"/>
            </a:endParaRPr>
          </a:p>
          <a:p>
            <a:pPr algn="just">
              <a:lnSpc>
                <a:spcPct val="100000"/>
              </a:lnSpc>
            </a:pPr>
            <a:r>
              <a:rPr lang="it-IT" sz="800" b="0" strike="noStrike" spc="-1">
                <a:solidFill>
                  <a:srgbClr val="000000"/>
                </a:solidFill>
                <a:latin typeface="Arial"/>
                <a:ea typeface="Microsoft YaHei"/>
              </a:rPr>
              <a:t>c) sistemi di accessibilità veicolare, ciclabile e pedonale con particolare riguardo alle esigenze dei disabili;</a:t>
            </a:r>
            <a:endParaRPr lang="it-IT" sz="800" b="0" strike="noStrike" spc="-1">
              <a:solidFill>
                <a:srgbClr val="000000"/>
              </a:solidFill>
              <a:latin typeface="Arial"/>
            </a:endParaRPr>
          </a:p>
          <a:p>
            <a:pPr algn="just">
              <a:lnSpc>
                <a:spcPct val="100000"/>
              </a:lnSpc>
            </a:pPr>
            <a:r>
              <a:rPr lang="it-IT" sz="800" b="0" strike="noStrike" spc="-1">
                <a:solidFill>
                  <a:srgbClr val="000000"/>
                </a:solidFill>
                <a:latin typeface="Arial"/>
                <a:ea typeface="Microsoft YaHei"/>
              </a:rPr>
              <a:t>d) sistemi di attrezzature e servizi per la gestione e la fruizione sociale del parco, musei, centri visita, aree attrezzate;</a:t>
            </a:r>
            <a:endParaRPr lang="it-IT" sz="800" b="0" strike="noStrike" spc="-1">
              <a:solidFill>
                <a:srgbClr val="000000"/>
              </a:solidFill>
              <a:latin typeface="Arial"/>
            </a:endParaRPr>
          </a:p>
          <a:p>
            <a:pPr algn="just">
              <a:lnSpc>
                <a:spcPct val="100000"/>
              </a:lnSpc>
            </a:pPr>
            <a:r>
              <a:rPr lang="it-IT" sz="800" b="0" strike="noStrike" spc="-1">
                <a:solidFill>
                  <a:srgbClr val="000000"/>
                </a:solidFill>
                <a:latin typeface="Arial"/>
                <a:ea typeface="Microsoft YaHei"/>
              </a:rPr>
              <a:t>e) recupero e rinaturazione delle aree degradate;</a:t>
            </a:r>
            <a:endParaRPr lang="it-IT" sz="800" b="0" strike="noStrike" spc="-1">
              <a:solidFill>
                <a:srgbClr val="000000"/>
              </a:solidFill>
              <a:latin typeface="Arial"/>
            </a:endParaRPr>
          </a:p>
          <a:p>
            <a:pPr algn="just">
              <a:lnSpc>
                <a:spcPct val="100000"/>
              </a:lnSpc>
            </a:pPr>
            <a:r>
              <a:rPr lang="it-IT" sz="800" b="0" strike="noStrike" spc="-1">
                <a:solidFill>
                  <a:srgbClr val="000000"/>
                </a:solidFill>
                <a:latin typeface="Arial"/>
                <a:ea typeface="Microsoft YaHei"/>
              </a:rPr>
              <a:t>f) tutela e riqualificazione del patrimonio storico-culturale ed architettonico;</a:t>
            </a:r>
            <a:endParaRPr lang="it-IT" sz="800" b="0" strike="noStrike" spc="-1">
              <a:solidFill>
                <a:srgbClr val="000000"/>
              </a:solidFill>
              <a:latin typeface="Arial"/>
            </a:endParaRPr>
          </a:p>
          <a:p>
            <a:pPr algn="just">
              <a:lnSpc>
                <a:spcPct val="100000"/>
              </a:lnSpc>
            </a:pPr>
            <a:r>
              <a:rPr lang="it-IT" sz="800" b="0" strike="noStrike" spc="-1">
                <a:solidFill>
                  <a:srgbClr val="000000"/>
                </a:solidFill>
                <a:latin typeface="Arial"/>
                <a:ea typeface="Microsoft YaHei"/>
              </a:rPr>
              <a:t> f bis) interventi in materia di sviluppo delle attività turistico-sostenibili e di accoglienza</a:t>
            </a:r>
            <a:endParaRPr lang="it-IT" sz="800" b="0" strike="noStrike" spc="-1">
              <a:solidFill>
                <a:srgbClr val="000000"/>
              </a:solidFill>
              <a:latin typeface="Arial"/>
            </a:endParaRPr>
          </a:p>
        </p:txBody>
      </p:sp>
      <p:sp>
        <p:nvSpPr>
          <p:cNvPr id="813" name="Text Box 1"/>
          <p:cNvSpPr/>
          <p:nvPr/>
        </p:nvSpPr>
        <p:spPr>
          <a:xfrm>
            <a:off x="1420920" y="1379160"/>
            <a:ext cx="6301080" cy="52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noAutofit/>
          </a:bodyPr>
          <a:lstStyle/>
          <a:p>
            <a:pPr algn="ct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Lst>
            </a:pPr>
            <a:r>
              <a:rPr lang="it-IT" sz="1600" b="1" strike="noStrike" spc="-1">
                <a:solidFill>
                  <a:srgbClr val="000000"/>
                </a:solidFill>
                <a:latin typeface="Arial"/>
                <a:ea typeface="Microsoft YaHei"/>
              </a:rPr>
              <a:t>L.R. 19/2009 e s.m.i.</a:t>
            </a:r>
            <a:endParaRPr lang="it-IT" sz="160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Lst>
            </a:pPr>
            <a:r>
              <a:rPr lang="it-IT" sz="1400" b="0" strike="noStrike" spc="-1">
                <a:solidFill>
                  <a:srgbClr val="000000"/>
                </a:solidFill>
                <a:latin typeface="Arial"/>
                <a:ea typeface="Microsoft YaHei"/>
              </a:rPr>
              <a:t>Strumenti di pianificazione territoriale e gestione</a:t>
            </a:r>
            <a:endParaRPr lang="it-IT" sz="1400" b="0" strike="noStrike" spc="-1">
              <a:solidFill>
                <a:srgbClr val="000000"/>
              </a:solidFill>
              <a:latin typeface="Arial"/>
            </a:endParaRPr>
          </a:p>
        </p:txBody>
      </p:sp>
      <p:pic>
        <p:nvPicPr>
          <p:cNvPr id="814" name="Immagine 4"/>
          <p:cNvPicPr/>
          <p:nvPr/>
        </p:nvPicPr>
        <p:blipFill>
          <a:blip r:embed="rId2"/>
          <a:stretch/>
        </p:blipFill>
        <p:spPr>
          <a:xfrm>
            <a:off x="2778120" y="0"/>
            <a:ext cx="3586680" cy="1368000"/>
          </a:xfrm>
          <a:prstGeom prst="rect">
            <a:avLst/>
          </a:prstGeom>
          <a:ln w="0">
            <a:noFill/>
          </a:ln>
        </p:spPr>
      </p:pic>
      <p:sp>
        <p:nvSpPr>
          <p:cNvPr id="815" name="Rettangolo 3"/>
          <p:cNvSpPr/>
          <p:nvPr/>
        </p:nvSpPr>
        <p:spPr>
          <a:xfrm>
            <a:off x="11160" y="2256480"/>
            <a:ext cx="4560120" cy="2922840"/>
          </a:xfrm>
          <a:prstGeom prst="rect">
            <a:avLst/>
          </a:prstGeom>
          <a:noFill/>
          <a:ln>
            <a:solidFill>
              <a:srgbClr val="3333CC"/>
            </a:solidFill>
          </a:ln>
        </p:spPr>
        <p:style>
          <a:lnRef idx="2">
            <a:schemeClr val="accent2"/>
          </a:lnRef>
          <a:fillRef idx="1">
            <a:schemeClr val="lt1"/>
          </a:fillRef>
          <a:effectRef idx="0">
            <a:schemeClr val="accent2"/>
          </a:effectRef>
          <a:fontRef idx="minor"/>
        </p:style>
        <p:txBody>
          <a:bodyPr lIns="90000" tIns="45000" rIns="90000" bIns="45000" anchor="ctr">
            <a:noAutofit/>
          </a:bodyPr>
          <a:lstStyle/>
          <a:p>
            <a:pPr algn="ctr">
              <a:lnSpc>
                <a:spcPct val="100000"/>
              </a:lnSpc>
            </a:pPr>
            <a:endParaRPr lang="it-IT" sz="1400" b="0" strike="noStrike" spc="-1">
              <a:solidFill>
                <a:schemeClr val="dk1"/>
              </a:solidFill>
              <a:latin typeface="Arial"/>
              <a:ea typeface="Microsoft YaHei"/>
            </a:endParaRPr>
          </a:p>
        </p:txBody>
      </p:sp>
      <p:sp>
        <p:nvSpPr>
          <p:cNvPr id="816" name="Rettangolo 8"/>
          <p:cNvSpPr/>
          <p:nvPr/>
        </p:nvSpPr>
        <p:spPr>
          <a:xfrm>
            <a:off x="4572000" y="2256480"/>
            <a:ext cx="4536720" cy="1846440"/>
          </a:xfrm>
          <a:prstGeom prst="rect">
            <a:avLst/>
          </a:prstGeom>
          <a:noFill/>
          <a:ln>
            <a:solidFill>
              <a:srgbClr val="3333CC"/>
            </a:solidFill>
          </a:ln>
        </p:spPr>
        <p:style>
          <a:lnRef idx="2">
            <a:schemeClr val="accent2"/>
          </a:lnRef>
          <a:fillRef idx="1">
            <a:schemeClr val="lt1"/>
          </a:fillRef>
          <a:effectRef idx="0">
            <a:schemeClr val="accent2"/>
          </a:effectRef>
          <a:fontRef idx="minor"/>
        </p:style>
        <p:txBody>
          <a:bodyPr lIns="90000" tIns="45000" rIns="90000" bIns="45000" anchor="ctr">
            <a:noAutofit/>
          </a:bodyPr>
          <a:lstStyle/>
          <a:p>
            <a:pPr algn="ctr">
              <a:lnSpc>
                <a:spcPct val="100000"/>
              </a:lnSpc>
            </a:pPr>
            <a:endParaRPr lang="it-IT" sz="1400" b="0" strike="noStrike" spc="-1">
              <a:solidFill>
                <a:schemeClr val="dk1"/>
              </a:solidFill>
              <a:latin typeface="Arial"/>
              <a:ea typeface="Microsoft YaHei"/>
            </a:endParaRPr>
          </a:p>
        </p:txBody>
      </p:sp>
      <p:sp>
        <p:nvSpPr>
          <p:cNvPr id="817" name="CasellaDiTesto 9"/>
          <p:cNvSpPr/>
          <p:nvPr/>
        </p:nvSpPr>
        <p:spPr>
          <a:xfrm>
            <a:off x="2286000" y="1948680"/>
            <a:ext cx="4571280" cy="303120"/>
          </a:xfrm>
          <a:prstGeom prst="rect">
            <a:avLst/>
          </a:prstGeom>
          <a:noFill/>
          <a:ln>
            <a:noFill/>
          </a:ln>
        </p:spPr>
        <p:style>
          <a:lnRef idx="2">
            <a:schemeClr val="accent2"/>
          </a:lnRef>
          <a:fillRef idx="1">
            <a:schemeClr val="lt1"/>
          </a:fillRef>
          <a:effectRef idx="0">
            <a:schemeClr val="accent2"/>
          </a:effectRef>
          <a:fontRef idx="minor"/>
        </p:style>
        <p:txBody>
          <a:bodyPr lIns="90000" tIns="45000" rIns="90000" bIns="45000" anchor="t">
            <a:spAutoFit/>
          </a:bodyPr>
          <a:lstStyle/>
          <a:p>
            <a:pPr algn="ctr">
              <a:lnSpc>
                <a:spcPct val="100000"/>
              </a:lnSpc>
            </a:pPr>
            <a:r>
              <a:rPr lang="it-IT" sz="1400" b="1" strike="noStrike" spc="-1">
                <a:solidFill>
                  <a:schemeClr val="accent1">
                    <a:lumMod val="50000"/>
                  </a:schemeClr>
                </a:solidFill>
                <a:latin typeface="Arial"/>
                <a:ea typeface="Microsoft YaHei"/>
              </a:rPr>
              <a:t>NELLE AREE PROTETTE REGIONALI</a:t>
            </a:r>
            <a:endParaRPr lang="it-IT" sz="1400" b="0" strike="noStrike" spc="-1">
              <a:solidFill>
                <a:srgbClr val="000000"/>
              </a:solidFill>
              <a:latin typeface="Arial"/>
            </a:endParaRPr>
          </a:p>
        </p:txBody>
      </p:sp>
      <p:sp>
        <p:nvSpPr>
          <p:cNvPr id="818" name="CasellaDiTesto 11"/>
          <p:cNvSpPr/>
          <p:nvPr/>
        </p:nvSpPr>
        <p:spPr>
          <a:xfrm>
            <a:off x="4606200" y="2287800"/>
            <a:ext cx="4525560" cy="1649880"/>
          </a:xfrm>
          <a:prstGeom prst="rect">
            <a:avLst/>
          </a:prstGeom>
          <a:noFill/>
          <a:ln>
            <a:noFill/>
          </a:ln>
        </p:spPr>
        <p:style>
          <a:lnRef idx="2">
            <a:schemeClr val="accent2"/>
          </a:lnRef>
          <a:fillRef idx="1">
            <a:schemeClr val="lt1"/>
          </a:fillRef>
          <a:effectRef idx="0">
            <a:schemeClr val="accent2"/>
          </a:effectRef>
          <a:fontRef idx="minor"/>
        </p:style>
        <p:txBody>
          <a:bodyPr lIns="90000" tIns="45000" rIns="90000" bIns="45000" anchor="t">
            <a:spAutoFit/>
          </a:bodyPr>
          <a:lstStyle/>
          <a:p>
            <a:pPr algn="ctr">
              <a:lnSpc>
                <a:spcPct val="100000"/>
              </a:lnSpc>
            </a:pPr>
            <a:r>
              <a:rPr lang="it-IT" sz="1050" b="0" strike="noStrike" spc="-1">
                <a:solidFill>
                  <a:schemeClr val="dk1"/>
                </a:solidFill>
                <a:latin typeface="Arial"/>
                <a:ea typeface="Microsoft YaHei"/>
              </a:rPr>
              <a:t>Piani naturalistici e di gestione (tutte le AAPP)</a:t>
            </a:r>
            <a:endParaRPr lang="it-IT" sz="1050" b="0" strike="noStrike" spc="-1">
              <a:solidFill>
                <a:srgbClr val="000000"/>
              </a:solidFill>
              <a:latin typeface="Arial"/>
            </a:endParaRPr>
          </a:p>
          <a:p>
            <a:pPr algn="ctr">
              <a:lnSpc>
                <a:spcPct val="100000"/>
              </a:lnSpc>
            </a:pPr>
            <a:r>
              <a:rPr lang="it-IT" sz="900" b="0" strike="noStrike" spc="-1">
                <a:solidFill>
                  <a:srgbClr val="000000"/>
                </a:solidFill>
                <a:latin typeface="Arial"/>
                <a:ea typeface="Microsoft YaHei"/>
              </a:rPr>
              <a:t>Art. 27</a:t>
            </a:r>
            <a:endParaRPr lang="it-IT" sz="900" b="0" strike="noStrike" spc="-1">
              <a:solidFill>
                <a:srgbClr val="000000"/>
              </a:solidFill>
              <a:latin typeface="Arial"/>
            </a:endParaRPr>
          </a:p>
          <a:p>
            <a:pPr algn="just">
              <a:lnSpc>
                <a:spcPct val="100000"/>
              </a:lnSpc>
              <a:tabLst>
                <a:tab pos="1074600" algn="l"/>
              </a:tabLst>
            </a:pPr>
            <a:endParaRPr lang="it-IT" sz="800" b="0" strike="noStrike" spc="-1">
              <a:solidFill>
                <a:srgbClr val="000000"/>
              </a:solidFill>
              <a:latin typeface="Arial"/>
            </a:endParaRPr>
          </a:p>
          <a:p>
            <a:pPr algn="just">
              <a:lnSpc>
                <a:spcPct val="100000"/>
              </a:lnSpc>
              <a:tabLst>
                <a:tab pos="1074600" algn="l"/>
              </a:tabLst>
            </a:pPr>
            <a:r>
              <a:rPr lang="it-IT" sz="800" b="0" strike="noStrike" spc="-1">
                <a:solidFill>
                  <a:srgbClr val="000000"/>
                </a:solidFill>
                <a:latin typeface="Arial"/>
                <a:ea typeface="Microsoft YaHei"/>
              </a:rPr>
              <a:t>contiene le analisi geologiche e biologiche nonché le </a:t>
            </a:r>
            <a:r>
              <a:rPr lang="it-IT" sz="800" b="1" strike="noStrike" spc="-1">
                <a:solidFill>
                  <a:srgbClr val="000000"/>
                </a:solidFill>
                <a:latin typeface="Arial"/>
                <a:ea typeface="Microsoft YaHei"/>
              </a:rPr>
              <a:t>indicazioni e le normative per la conservazione e la gestione degli aspetti naturalistici delle singole aree protette</a:t>
            </a:r>
            <a:endParaRPr lang="it-IT" sz="800" b="0" strike="noStrike" spc="-1">
              <a:solidFill>
                <a:srgbClr val="000000"/>
              </a:solidFill>
              <a:latin typeface="Arial"/>
            </a:endParaRPr>
          </a:p>
          <a:p>
            <a:pPr algn="just">
              <a:lnSpc>
                <a:spcPct val="100000"/>
              </a:lnSpc>
              <a:tabLst>
                <a:tab pos="1074600" algn="l"/>
              </a:tabLst>
            </a:pPr>
            <a:r>
              <a:rPr lang="it-IT" sz="800" b="0" strike="noStrike" spc="-1">
                <a:solidFill>
                  <a:srgbClr val="000000"/>
                </a:solidFill>
                <a:latin typeface="Arial"/>
                <a:ea typeface="Microsoft YaHei"/>
              </a:rPr>
              <a:t>I piani naturalistici specificano le norme di tutela e di salvaguardia di cui all'articolo 8, relativamente agli aspetti naturalistici, ed </a:t>
            </a:r>
            <a:r>
              <a:rPr lang="it-IT" sz="800" b="1" strike="noStrike" spc="-1">
                <a:solidFill>
                  <a:srgbClr val="000000"/>
                </a:solidFill>
                <a:latin typeface="Arial"/>
                <a:ea typeface="Microsoft YaHei"/>
              </a:rPr>
              <a:t>hanno valore di piano gestionale dell'area protetta, le cui previsioni sono recepite dagli strumenti di pianificazione territoriale e urbanistica</a:t>
            </a:r>
            <a:r>
              <a:rPr lang="it-IT" sz="800" b="0" strike="noStrike" spc="-1">
                <a:solidFill>
                  <a:srgbClr val="000000"/>
                </a:solidFill>
                <a:latin typeface="Arial"/>
                <a:ea typeface="Microsoft YaHei"/>
              </a:rPr>
              <a:t>, fatta eccezione per il piano paesaggistico di cui al d.lgs. 42/2004, </a:t>
            </a:r>
            <a:r>
              <a:rPr lang="it-IT" sz="800" b="1" strike="noStrike" spc="-1">
                <a:solidFill>
                  <a:srgbClr val="000000"/>
                </a:solidFill>
                <a:latin typeface="Arial"/>
                <a:ea typeface="Microsoft YaHei"/>
              </a:rPr>
              <a:t>nonché dai programmi e dagli interventi pubblici o privati.</a:t>
            </a:r>
            <a:endParaRPr lang="it-IT" sz="800" b="0" strike="noStrike" spc="-1">
              <a:solidFill>
                <a:srgbClr val="000000"/>
              </a:solidFill>
              <a:latin typeface="Arial"/>
            </a:endParaRPr>
          </a:p>
          <a:p>
            <a:pPr algn="just">
              <a:lnSpc>
                <a:spcPct val="100000"/>
              </a:lnSpc>
              <a:tabLst>
                <a:tab pos="1074600" algn="l"/>
              </a:tabLst>
            </a:pPr>
            <a:r>
              <a:rPr lang="it-IT" sz="800" b="0" strike="noStrike" spc="-1">
                <a:solidFill>
                  <a:srgbClr val="000000"/>
                </a:solidFill>
                <a:latin typeface="Arial"/>
                <a:ea typeface="Microsoft YaHei"/>
              </a:rPr>
              <a:t>Per le riserve speciali i piani naturalistici sono sostituiti da piani di gestione</a:t>
            </a:r>
            <a:endParaRPr lang="it-IT" sz="800" b="0" strike="noStrike" spc="-1">
              <a:solidFill>
                <a:srgbClr val="000000"/>
              </a:solidFill>
              <a:latin typeface="Arial"/>
            </a:endParaRPr>
          </a:p>
          <a:p>
            <a:pPr algn="ctr">
              <a:lnSpc>
                <a:spcPct val="100000"/>
              </a:lnSpc>
              <a:tabLst>
                <a:tab pos="1074600" algn="l"/>
              </a:tabLst>
            </a:pPr>
            <a:endParaRPr lang="it-IT" sz="1100" b="0" strike="noStrike" spc="-1">
              <a:solidFill>
                <a:srgbClr val="000000"/>
              </a:solidFill>
              <a:latin typeface="Arial"/>
            </a:endParaRPr>
          </a:p>
        </p:txBody>
      </p:sp>
      <p:sp>
        <p:nvSpPr>
          <p:cNvPr id="819" name="CasellaDiTesto 7"/>
          <p:cNvSpPr/>
          <p:nvPr/>
        </p:nvSpPr>
        <p:spPr>
          <a:xfrm>
            <a:off x="4583160" y="4203720"/>
            <a:ext cx="4525560" cy="952653"/>
          </a:xfrm>
          <a:prstGeom prst="rect">
            <a:avLst/>
          </a:prstGeom>
          <a:noFill/>
          <a:ln w="19050">
            <a:solidFill>
              <a:srgbClr val="FF6600"/>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305640">
              <a:lnSpc>
                <a:spcPct val="100000"/>
              </a:lnSpc>
              <a:tabLst>
                <a:tab pos="0" algn="l"/>
              </a:tabLst>
            </a:pPr>
            <a:r>
              <a:rPr lang="it-IT" sz="800" b="0" strike="noStrike" spc="-1" dirty="0">
                <a:solidFill>
                  <a:srgbClr val="000000"/>
                </a:solidFill>
                <a:latin typeface="Arial"/>
                <a:ea typeface="Arial"/>
              </a:rPr>
              <a:t>Per il </a:t>
            </a:r>
            <a:r>
              <a:rPr lang="it-IT" sz="800" b="1" strike="noStrike" spc="-1" dirty="0">
                <a:solidFill>
                  <a:srgbClr val="000000"/>
                </a:solidFill>
                <a:latin typeface="Arial"/>
                <a:ea typeface="Arial"/>
              </a:rPr>
              <a:t>PN del Ticino</a:t>
            </a:r>
            <a:r>
              <a:rPr lang="it-IT" sz="800" b="0" strike="noStrike" spc="-1" dirty="0">
                <a:solidFill>
                  <a:srgbClr val="000000"/>
                </a:solidFill>
                <a:latin typeface="Arial"/>
                <a:ea typeface="Arial"/>
              </a:rPr>
              <a:t>, approvato da Regione </a:t>
            </a:r>
            <a:r>
              <a:rPr lang="it-IT" sz="800" spc="-1" dirty="0">
                <a:solidFill>
                  <a:srgbClr val="000000"/>
                </a:solidFill>
                <a:latin typeface="Arial"/>
                <a:ea typeface="Arial"/>
              </a:rPr>
              <a:t>Piemonte </a:t>
            </a:r>
            <a:r>
              <a:rPr lang="it-IT" sz="800" b="0" strike="noStrike" spc="-1" dirty="0">
                <a:solidFill>
                  <a:srgbClr val="000000"/>
                </a:solidFill>
                <a:latin typeface="Arial"/>
                <a:ea typeface="Arial"/>
              </a:rPr>
              <a:t>nel 2022, ai sensi dell’art. 3, comma 2 dello stesso Piano d’Area, è accompagnato da specifiche di cui al </a:t>
            </a:r>
            <a:r>
              <a:rPr lang="it-IT" sz="800" b="0" strike="noStrike" spc="-1" dirty="0">
                <a:solidFill>
                  <a:schemeClr val="accent1">
                    <a:lumMod val="75000"/>
                  </a:schemeClr>
                </a:solidFill>
                <a:latin typeface="Arial"/>
                <a:ea typeface="Arial"/>
              </a:rPr>
              <a:t>Testo Unico «Indirizzi propedeutici per l'espressione dei pareri nel territorio delle Aree Protette del Ticino e del Lago Maggiore»  (DC n. 35 del 16/04/2024)</a:t>
            </a:r>
          </a:p>
          <a:p>
            <a:pPr algn="just" defTabSz="305640">
              <a:lnSpc>
                <a:spcPct val="100000"/>
              </a:lnSpc>
              <a:tabLst>
                <a:tab pos="0" algn="l"/>
              </a:tabLst>
            </a:pPr>
            <a:endParaRPr lang="it-IT" sz="800" b="0" strike="noStrike" spc="-1" dirty="0">
              <a:solidFill>
                <a:srgbClr val="000000"/>
              </a:solidFill>
              <a:latin typeface="Arial"/>
            </a:endParaRPr>
          </a:p>
          <a:p>
            <a:pPr algn="just" defTabSz="305640">
              <a:lnSpc>
                <a:spcPct val="100000"/>
              </a:lnSpc>
              <a:tabLst>
                <a:tab pos="0" algn="l"/>
              </a:tabLst>
            </a:pPr>
            <a:r>
              <a:rPr lang="it-IT" sz="800" b="1" strike="noStrike" spc="-1" dirty="0">
                <a:solidFill>
                  <a:srgbClr val="000000"/>
                </a:solidFill>
                <a:latin typeface="Arial"/>
                <a:ea typeface="Arial"/>
              </a:rPr>
              <a:t>Il Piano d’Area del Parco del Po piemontese </a:t>
            </a:r>
            <a:r>
              <a:rPr lang="it-IT" sz="800" b="0" strike="noStrike" spc="-1" dirty="0">
                <a:solidFill>
                  <a:srgbClr val="000000"/>
                </a:solidFill>
                <a:latin typeface="Arial"/>
                <a:ea typeface="Arial"/>
              </a:rPr>
              <a:t>è </a:t>
            </a:r>
            <a:r>
              <a:rPr lang="it-IT" sz="800" b="0" strike="noStrike" spc="-1" dirty="0">
                <a:solidFill>
                  <a:schemeClr val="accent1">
                    <a:lumMod val="75000"/>
                  </a:schemeClr>
                </a:solidFill>
                <a:latin typeface="Arial"/>
                <a:ea typeface="Arial"/>
              </a:rPr>
              <a:t>in variante e in regime di salvaguardia vigono le norme del precedente piano del 1995</a:t>
            </a:r>
            <a:endParaRPr lang="it-IT" sz="800" b="0" strike="noStrike" spc="-1" dirty="0">
              <a:solidFill>
                <a:srgbClr val="000000"/>
              </a:solidFill>
              <a:latin typeface="Arial"/>
            </a:endParaRPr>
          </a:p>
        </p:txBody>
      </p:sp>
      <p:sp>
        <p:nvSpPr>
          <p:cNvPr id="820" name="Freccia a destra 1"/>
          <p:cNvSpPr/>
          <p:nvPr/>
        </p:nvSpPr>
        <p:spPr>
          <a:xfrm>
            <a:off x="4217760" y="4705560"/>
            <a:ext cx="387360" cy="140040"/>
          </a:xfrm>
          <a:prstGeom prst="rightArrow">
            <a:avLst>
              <a:gd name="adj1" fmla="val 50000"/>
              <a:gd name="adj2" fmla="val 50000"/>
            </a:avLst>
          </a:prstGeom>
          <a:solidFill>
            <a:srgbClr val="FF9966"/>
          </a:solidFill>
          <a:ln w="9525">
            <a:solidFill>
              <a:srgbClr val="FF6600"/>
            </a:solidFill>
            <a:round/>
          </a:ln>
        </p:spPr>
        <p:style>
          <a:lnRef idx="0">
            <a:scrgbClr r="0" g="0" b="0"/>
          </a:lnRef>
          <a:fillRef idx="0">
            <a:scrgbClr r="0" g="0" b="0"/>
          </a:fillRef>
          <a:effectRef idx="0">
            <a:scrgbClr r="0" g="0" b="0"/>
          </a:effectRef>
          <a:fontRef idx="minor"/>
        </p:style>
        <p:txBody>
          <a:bodyPr lIns="90000" tIns="34920" rIns="90000" bIns="34920" numCol="1" spcCol="0" anchor="t">
            <a:noAutofit/>
          </a:bodyPr>
          <a:lstStyle/>
          <a:p>
            <a:pPr defTabSz="449280">
              <a:lnSpc>
                <a:spcPct val="93000"/>
              </a:lnSpc>
              <a:tabLst>
                <a:tab pos="0" algn="l"/>
              </a:tabLst>
            </a:pPr>
            <a:endParaRPr lang="it-IT" sz="1800" b="0" strike="noStrike" spc="-1">
              <a:solidFill>
                <a:srgbClr val="000000"/>
              </a:solidFill>
              <a:latin typeface="Arial"/>
              <a:ea typeface="Microsoft YaHe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1" name="Text Box 2"/>
          <p:cNvSpPr/>
          <p:nvPr/>
        </p:nvSpPr>
        <p:spPr>
          <a:xfrm>
            <a:off x="0" y="1918440"/>
            <a:ext cx="9143280" cy="322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32200" indent="-231120" algn="ctr" defTabSz="305640">
              <a:lnSpc>
                <a:spcPct val="100000"/>
              </a:lnSpc>
              <a:tabLst>
                <a:tab pos="0" algn="l"/>
              </a:tabLst>
            </a:pPr>
            <a:r>
              <a:rPr lang="it-IT" sz="1400" b="1" strike="noStrike" spc="-1">
                <a:solidFill>
                  <a:schemeClr val="accent1">
                    <a:lumMod val="50000"/>
                  </a:schemeClr>
                </a:solidFill>
                <a:latin typeface="Arial"/>
                <a:ea typeface="Microsoft YaHei"/>
              </a:rPr>
              <a:t>NELLE AREE PROTETTE REGIONALI</a:t>
            </a:r>
            <a:endParaRPr lang="it-IT" sz="1400" b="0" strike="noStrike" spc="-1">
              <a:solidFill>
                <a:srgbClr val="000000"/>
              </a:solidFill>
              <a:latin typeface="Arial"/>
            </a:endParaRPr>
          </a:p>
          <a:p>
            <a:pPr marL="232200" indent="-231120" algn="just" defTabSz="305640">
              <a:lnSpc>
                <a:spcPct val="100000"/>
              </a:lnSpc>
              <a:tabLst>
                <a:tab pos="0" algn="l"/>
              </a:tabLst>
            </a:pPr>
            <a:endParaRPr lang="it-IT" sz="750" b="0" strike="noStrike" spc="-1">
              <a:solidFill>
                <a:srgbClr val="000000"/>
              </a:solidFill>
              <a:latin typeface="Arial"/>
            </a:endParaRPr>
          </a:p>
          <a:p>
            <a:pPr marL="232200" indent="-231120" algn="just" defTabSz="305640">
              <a:lnSpc>
                <a:spcPct val="100000"/>
              </a:lnSpc>
              <a:buClr>
                <a:srgbClr val="000000"/>
              </a:buClr>
              <a:buFont typeface="Wingdings" charset="2"/>
              <a:buChar char=""/>
              <a:tabLst>
                <a:tab pos="492480" algn="l"/>
                <a:tab pos="984960" algn="l"/>
                <a:tab pos="1477800" algn="l"/>
                <a:tab pos="1970280" algn="l"/>
                <a:tab pos="2462760" algn="l"/>
                <a:tab pos="2955240" algn="l"/>
                <a:tab pos="3447720" algn="l"/>
                <a:tab pos="3940200" algn="l"/>
                <a:tab pos="4433040" algn="l"/>
                <a:tab pos="4925520" algn="l"/>
                <a:tab pos="5418000" algn="l"/>
                <a:tab pos="5910480" algn="l"/>
              </a:tabLst>
            </a:pPr>
            <a:r>
              <a:rPr lang="it-IT" sz="1050" b="0" strike="noStrike" spc="-1">
                <a:solidFill>
                  <a:srgbClr val="152A44"/>
                </a:solidFill>
                <a:latin typeface="Arial"/>
                <a:ea typeface="Microsoft YaHei"/>
              </a:rPr>
              <a:t>Piano d’Area (Parchi naturali), Art. 26 – Piani naturalistici e di gestione (AAPP), Art. 27</a:t>
            </a:r>
            <a:endParaRPr lang="it-IT" sz="1050" b="0" strike="noStrike" spc="-1">
              <a:solidFill>
                <a:srgbClr val="000000"/>
              </a:solidFill>
              <a:latin typeface="Arial"/>
            </a:endParaRPr>
          </a:p>
          <a:p>
            <a:pPr marL="232200" indent="-231120" algn="just" defTabSz="305640">
              <a:lnSpc>
                <a:spcPct val="100000"/>
              </a:lnSpc>
              <a:tabLst>
                <a:tab pos="0" algn="l"/>
              </a:tabLst>
            </a:pPr>
            <a:r>
              <a:rPr lang="it-IT" sz="960" b="1" strike="noStrike" spc="-1">
                <a:solidFill>
                  <a:srgbClr val="000000"/>
                </a:solidFill>
                <a:latin typeface="Arial"/>
                <a:ea typeface="Microsoft YaHei"/>
              </a:rPr>
              <a:t>      P/P devono conformarsi alle previsioni e disposizioni dei Piani d’Area e dei Piani di naturalistici, gerarchicamente sovraordinati</a:t>
            </a:r>
            <a:endParaRPr lang="it-IT" sz="960" b="0" strike="noStrike" spc="-1">
              <a:solidFill>
                <a:srgbClr val="000000"/>
              </a:solidFill>
              <a:latin typeface="Arial"/>
            </a:endParaRPr>
          </a:p>
          <a:p>
            <a:pPr marL="232200" indent="-231120" algn="just" defTabSz="305640">
              <a:lnSpc>
                <a:spcPct val="100000"/>
              </a:lnSpc>
              <a:tabLst>
                <a:tab pos="0" algn="l"/>
              </a:tabLst>
            </a:pPr>
            <a:r>
              <a:rPr lang="it-IT" sz="960" b="1" strike="noStrike" spc="-1">
                <a:solidFill>
                  <a:srgbClr val="000000"/>
                </a:solidFill>
                <a:latin typeface="Arial"/>
                <a:ea typeface="Microsoft YaHei"/>
              </a:rPr>
              <a:t>	P/I/A possono essere effettuati solo dove non contrastanti con il regime di tutela vigente in considerazione del pregio naturalistico di una determinata area</a:t>
            </a:r>
            <a:endParaRPr lang="it-IT" sz="960" b="0" strike="noStrike" spc="-1">
              <a:solidFill>
                <a:srgbClr val="000000"/>
              </a:solidFill>
              <a:latin typeface="Arial"/>
            </a:endParaRPr>
          </a:p>
          <a:p>
            <a:pPr marL="232200" indent="-231120" algn="ctr" defTabSz="305640">
              <a:lnSpc>
                <a:spcPct val="100000"/>
              </a:lnSpc>
              <a:tabLst>
                <a:tab pos="0" algn="l"/>
              </a:tabLst>
            </a:pPr>
            <a:r>
              <a:rPr lang="it-IT" sz="2000" b="1" strike="noStrike" spc="-1">
                <a:solidFill>
                  <a:srgbClr val="FF6600"/>
                </a:solidFill>
                <a:latin typeface="Symbol"/>
                <a:ea typeface="Microsoft YaHei"/>
              </a:rPr>
              <a:t></a:t>
            </a:r>
            <a:endParaRPr lang="it-IT" sz="2000" b="0" strike="noStrike" spc="-1">
              <a:solidFill>
                <a:srgbClr val="000000"/>
              </a:solidFill>
              <a:latin typeface="Arial"/>
            </a:endParaRPr>
          </a:p>
          <a:p>
            <a:pPr marL="232200" indent="-231120" algn="ctr" defTabSz="305640">
              <a:lnSpc>
                <a:spcPct val="100000"/>
              </a:lnSpc>
              <a:tabLst>
                <a:tab pos="0" algn="l"/>
              </a:tabLst>
            </a:pPr>
            <a:r>
              <a:rPr lang="it-IT" sz="960" b="1" strike="noStrike" spc="-1">
                <a:solidFill>
                  <a:srgbClr val="000000"/>
                </a:solidFill>
                <a:latin typeface="Arial"/>
                <a:ea typeface="Microsoft YaHei"/>
              </a:rPr>
              <a:t>Le attività umane e la loro intensità sono modulate sulla base delle caratteristiche ambientali delle aree e della priorità di conservazione</a:t>
            </a:r>
            <a:endParaRPr lang="it-IT" sz="960" b="0" strike="noStrike" spc="-1">
              <a:solidFill>
                <a:srgbClr val="000000"/>
              </a:solidFill>
              <a:latin typeface="Arial"/>
            </a:endParaRPr>
          </a:p>
          <a:p>
            <a:pPr marL="232200" indent="-231120" algn="ctr" defTabSz="305640">
              <a:lnSpc>
                <a:spcPct val="100000"/>
              </a:lnSpc>
              <a:tabLst>
                <a:tab pos="0" algn="l"/>
              </a:tabLst>
            </a:pPr>
            <a:endParaRPr lang="it-IT" sz="960" b="0" strike="noStrike" spc="-1">
              <a:solidFill>
                <a:srgbClr val="000000"/>
              </a:solidFill>
              <a:latin typeface="Arial"/>
            </a:endParaRPr>
          </a:p>
          <a:p>
            <a:pPr marL="232200" indent="-231120" algn="ctr" defTabSz="305640">
              <a:lnSpc>
                <a:spcPct val="100000"/>
              </a:lnSpc>
              <a:tabLst>
                <a:tab pos="0" algn="l"/>
              </a:tabLst>
            </a:pPr>
            <a:endParaRPr lang="it-IT" sz="960" b="0" strike="noStrike" spc="-1">
              <a:solidFill>
                <a:srgbClr val="000000"/>
              </a:solidFill>
              <a:latin typeface="Arial"/>
            </a:endParaRPr>
          </a:p>
          <a:p>
            <a:pPr marL="232200" indent="-231120" algn="ctr" defTabSz="305640">
              <a:lnSpc>
                <a:spcPct val="100000"/>
              </a:lnSpc>
              <a:tabLst>
                <a:tab pos="0" algn="l"/>
              </a:tabLst>
            </a:pPr>
            <a:endParaRPr lang="it-IT" sz="960" b="0" strike="noStrike" spc="-1">
              <a:solidFill>
                <a:srgbClr val="000000"/>
              </a:solidFill>
              <a:latin typeface="Arial"/>
            </a:endParaRPr>
          </a:p>
          <a:p>
            <a:pPr marL="232200" indent="-231120" algn="ctr" defTabSz="305640">
              <a:lnSpc>
                <a:spcPct val="100000"/>
              </a:lnSpc>
              <a:tabLst>
                <a:tab pos="0" algn="l"/>
              </a:tabLst>
            </a:pPr>
            <a:r>
              <a:rPr lang="it-IT" sz="1100" b="1" strike="noStrike" spc="-1">
                <a:solidFill>
                  <a:schemeClr val="accent2">
                    <a:lumMod val="50000"/>
                  </a:schemeClr>
                </a:solidFill>
                <a:latin typeface="Arial"/>
                <a:ea typeface="Microsoft YaHei"/>
              </a:rPr>
              <a:t>PREVISIONI PER LA ZONIZZAZIONE – NORME DI AZZONAMENTO (in NTA)</a:t>
            </a:r>
            <a:endParaRPr lang="it-IT" sz="1100" b="0" strike="noStrike" spc="-1">
              <a:solidFill>
                <a:srgbClr val="000000"/>
              </a:solidFill>
              <a:latin typeface="Arial"/>
            </a:endParaRPr>
          </a:p>
          <a:p>
            <a:pPr marL="232200" indent="-231120" algn="ctr" defTabSz="305640">
              <a:lnSpc>
                <a:spcPct val="100000"/>
              </a:lnSpc>
              <a:tabLst>
                <a:tab pos="0" algn="l"/>
              </a:tabLst>
            </a:pPr>
            <a:r>
              <a:rPr lang="it-IT" sz="960" b="0" strike="noStrike" spc="-1">
                <a:solidFill>
                  <a:srgbClr val="000000"/>
                </a:solidFill>
                <a:latin typeface="Arial"/>
                <a:ea typeface="Microsoft YaHei"/>
              </a:rPr>
              <a:t>Individuazione di zone caratterizzate da forme differenziate di uso e tutela e diversamente disciplinate su tale base</a:t>
            </a:r>
            <a:endParaRPr lang="it-IT" sz="960" b="0" strike="noStrike" spc="-1">
              <a:solidFill>
                <a:srgbClr val="000000"/>
              </a:solidFill>
              <a:latin typeface="Arial"/>
            </a:endParaRPr>
          </a:p>
          <a:p>
            <a:pPr marL="232200" indent="-231120" algn="ctr" defTabSz="305640">
              <a:lnSpc>
                <a:spcPct val="100000"/>
              </a:lnSpc>
              <a:tabLst>
                <a:tab pos="0" algn="l"/>
              </a:tabLst>
            </a:pPr>
            <a:endParaRPr lang="it-IT" sz="960" b="0" strike="noStrike" spc="-1">
              <a:solidFill>
                <a:srgbClr val="000000"/>
              </a:solidFill>
              <a:latin typeface="Arial"/>
            </a:endParaRPr>
          </a:p>
          <a:p>
            <a:pPr marL="232200" indent="-231120" algn="just" defTabSz="305640">
              <a:lnSpc>
                <a:spcPct val="100000"/>
              </a:lnSpc>
              <a:tabLst>
                <a:tab pos="0" algn="l"/>
              </a:tabLst>
            </a:pPr>
            <a:endParaRPr lang="it-IT" sz="960" b="0" strike="noStrike" spc="-1">
              <a:solidFill>
                <a:srgbClr val="000000"/>
              </a:solidFill>
              <a:latin typeface="Arial"/>
            </a:endParaRPr>
          </a:p>
          <a:p>
            <a:pPr marL="232200" indent="-231120" algn="just" defTabSz="305640">
              <a:lnSpc>
                <a:spcPct val="100000"/>
              </a:lnSpc>
              <a:tabLst>
                <a:tab pos="0" algn="l"/>
              </a:tabLst>
            </a:pPr>
            <a:endParaRPr lang="it-IT" sz="960" b="0" strike="noStrike" spc="-1">
              <a:solidFill>
                <a:srgbClr val="000000"/>
              </a:solidFill>
              <a:latin typeface="Arial"/>
            </a:endParaRPr>
          </a:p>
          <a:p>
            <a:pPr marL="232200" indent="-231120" algn="just" defTabSz="305640">
              <a:lnSpc>
                <a:spcPct val="100000"/>
              </a:lnSpc>
              <a:tabLst>
                <a:tab pos="0" algn="l"/>
              </a:tabLst>
            </a:pPr>
            <a:endParaRPr lang="it-IT" sz="750" b="0" strike="noStrike" spc="-1">
              <a:solidFill>
                <a:srgbClr val="000000"/>
              </a:solidFill>
              <a:latin typeface="Arial"/>
            </a:endParaRPr>
          </a:p>
        </p:txBody>
      </p:sp>
      <p:sp>
        <p:nvSpPr>
          <p:cNvPr id="822" name="Text Box 1"/>
          <p:cNvSpPr/>
          <p:nvPr/>
        </p:nvSpPr>
        <p:spPr>
          <a:xfrm>
            <a:off x="1661040" y="1379160"/>
            <a:ext cx="5837400" cy="52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noAutofit/>
          </a:bodyPr>
          <a:lstStyle/>
          <a:p>
            <a:pPr algn="ct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Lst>
            </a:pPr>
            <a:r>
              <a:rPr lang="it-IT" sz="1600" b="1" strike="noStrike" spc="-1">
                <a:solidFill>
                  <a:srgbClr val="000000"/>
                </a:solidFill>
                <a:latin typeface="Arial"/>
                <a:ea typeface="Microsoft YaHei"/>
              </a:rPr>
              <a:t>L.R. 19/2009 e s.m.i.</a:t>
            </a:r>
            <a:endParaRPr lang="it-IT" sz="160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Lst>
            </a:pPr>
            <a:r>
              <a:rPr lang="it-IT" sz="1400" b="0" strike="noStrike" spc="-1">
                <a:solidFill>
                  <a:srgbClr val="000000"/>
                </a:solidFill>
                <a:latin typeface="Arial"/>
                <a:ea typeface="Microsoft YaHei"/>
              </a:rPr>
              <a:t>Conformità al Piano d’Area</a:t>
            </a:r>
            <a:endParaRPr lang="it-IT" sz="1400" b="0" strike="noStrike" spc="-1">
              <a:solidFill>
                <a:srgbClr val="000000"/>
              </a:solidFill>
              <a:latin typeface="Arial"/>
            </a:endParaRPr>
          </a:p>
        </p:txBody>
      </p:sp>
      <p:pic>
        <p:nvPicPr>
          <p:cNvPr id="823" name="Immagine 2"/>
          <p:cNvPicPr/>
          <p:nvPr/>
        </p:nvPicPr>
        <p:blipFill>
          <a:blip r:embed="rId3"/>
          <a:stretch/>
        </p:blipFill>
        <p:spPr>
          <a:xfrm>
            <a:off x="2778120" y="0"/>
            <a:ext cx="3586680" cy="136800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4" name="Text Box 1"/>
          <p:cNvSpPr/>
          <p:nvPr/>
        </p:nvSpPr>
        <p:spPr>
          <a:xfrm>
            <a:off x="1661040" y="1379160"/>
            <a:ext cx="5837400" cy="52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noAutofit/>
          </a:bodyPr>
          <a:lstStyle/>
          <a:p>
            <a:pPr algn="ct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Lst>
            </a:pPr>
            <a:r>
              <a:rPr lang="it-IT" sz="1600" b="1" strike="noStrike" spc="-1">
                <a:solidFill>
                  <a:srgbClr val="000000"/>
                </a:solidFill>
                <a:latin typeface="Arial"/>
                <a:ea typeface="Microsoft YaHei"/>
              </a:rPr>
              <a:t>L.R. 19/2009 e s.m.i.</a:t>
            </a:r>
            <a:endParaRPr lang="it-IT" sz="160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Lst>
            </a:pPr>
            <a:r>
              <a:rPr lang="it-IT" sz="1400" b="0" strike="noStrike" spc="-1">
                <a:solidFill>
                  <a:srgbClr val="000000"/>
                </a:solidFill>
                <a:latin typeface="Arial"/>
                <a:ea typeface="Microsoft YaHei"/>
              </a:rPr>
              <a:t>Strumenti di pianificazione territoriale e gestione</a:t>
            </a:r>
            <a:endParaRPr lang="it-IT" sz="1400" b="0" strike="noStrike" spc="-1">
              <a:solidFill>
                <a:srgbClr val="000000"/>
              </a:solidFill>
              <a:latin typeface="Arial"/>
            </a:endParaRPr>
          </a:p>
        </p:txBody>
      </p:sp>
      <p:pic>
        <p:nvPicPr>
          <p:cNvPr id="825" name="Immagine 4"/>
          <p:cNvPicPr/>
          <p:nvPr/>
        </p:nvPicPr>
        <p:blipFill>
          <a:blip r:embed="rId2"/>
          <a:stretch/>
        </p:blipFill>
        <p:spPr>
          <a:xfrm>
            <a:off x="2778120" y="0"/>
            <a:ext cx="3586680" cy="1368000"/>
          </a:xfrm>
          <a:prstGeom prst="rect">
            <a:avLst/>
          </a:prstGeom>
          <a:ln w="0">
            <a:noFill/>
          </a:ln>
        </p:spPr>
      </p:pic>
      <p:sp>
        <p:nvSpPr>
          <p:cNvPr id="826" name="Rettangolo 3"/>
          <p:cNvSpPr/>
          <p:nvPr/>
        </p:nvSpPr>
        <p:spPr>
          <a:xfrm>
            <a:off x="11160" y="2388960"/>
            <a:ext cx="4560120" cy="2790000"/>
          </a:xfrm>
          <a:prstGeom prst="rect">
            <a:avLst/>
          </a:prstGeom>
          <a:noFill/>
          <a:ln>
            <a:solidFill>
              <a:srgbClr val="3333CC"/>
            </a:solidFill>
          </a:ln>
        </p:spPr>
        <p:style>
          <a:lnRef idx="2">
            <a:schemeClr val="accent2"/>
          </a:lnRef>
          <a:fillRef idx="1">
            <a:schemeClr val="lt1"/>
          </a:fillRef>
          <a:effectRef idx="0">
            <a:schemeClr val="accent2"/>
          </a:effectRef>
          <a:fontRef idx="minor"/>
        </p:style>
        <p:txBody>
          <a:bodyPr lIns="90000" tIns="45000" rIns="90000" bIns="45000" anchor="ctr">
            <a:noAutofit/>
          </a:bodyPr>
          <a:lstStyle/>
          <a:p>
            <a:pPr algn="ctr">
              <a:lnSpc>
                <a:spcPct val="100000"/>
              </a:lnSpc>
            </a:pPr>
            <a:endParaRPr lang="it-IT" sz="1400" b="0" strike="noStrike" spc="-1">
              <a:solidFill>
                <a:schemeClr val="dk1"/>
              </a:solidFill>
              <a:latin typeface="Arial"/>
              <a:ea typeface="Microsoft YaHei"/>
            </a:endParaRPr>
          </a:p>
        </p:txBody>
      </p:sp>
      <p:sp>
        <p:nvSpPr>
          <p:cNvPr id="827" name="Rettangolo 8"/>
          <p:cNvSpPr/>
          <p:nvPr/>
        </p:nvSpPr>
        <p:spPr>
          <a:xfrm>
            <a:off x="4572000" y="2388960"/>
            <a:ext cx="4536720" cy="2790000"/>
          </a:xfrm>
          <a:prstGeom prst="rect">
            <a:avLst/>
          </a:prstGeom>
          <a:noFill/>
          <a:ln>
            <a:solidFill>
              <a:srgbClr val="3333CC"/>
            </a:solidFill>
          </a:ln>
        </p:spPr>
        <p:style>
          <a:lnRef idx="2">
            <a:schemeClr val="accent2"/>
          </a:lnRef>
          <a:fillRef idx="1">
            <a:schemeClr val="lt1"/>
          </a:fillRef>
          <a:effectRef idx="0">
            <a:schemeClr val="accent2"/>
          </a:effectRef>
          <a:fontRef idx="minor"/>
        </p:style>
        <p:txBody>
          <a:bodyPr lIns="90000" tIns="45000" rIns="90000" bIns="45000" anchor="ctr">
            <a:noAutofit/>
          </a:bodyPr>
          <a:lstStyle/>
          <a:p>
            <a:pPr algn="ctr">
              <a:lnSpc>
                <a:spcPct val="100000"/>
              </a:lnSpc>
            </a:pPr>
            <a:endParaRPr lang="it-IT" sz="1400" b="0" strike="noStrike" spc="-1">
              <a:solidFill>
                <a:schemeClr val="dk1"/>
              </a:solidFill>
              <a:latin typeface="Arial"/>
              <a:ea typeface="Microsoft YaHei"/>
            </a:endParaRPr>
          </a:p>
        </p:txBody>
      </p:sp>
      <p:sp>
        <p:nvSpPr>
          <p:cNvPr id="828" name="CasellaDiTesto 9"/>
          <p:cNvSpPr/>
          <p:nvPr/>
        </p:nvSpPr>
        <p:spPr>
          <a:xfrm>
            <a:off x="2286000" y="1948680"/>
            <a:ext cx="4571280" cy="303120"/>
          </a:xfrm>
          <a:prstGeom prst="rect">
            <a:avLst/>
          </a:prstGeom>
          <a:noFill/>
          <a:ln>
            <a:noFill/>
          </a:ln>
        </p:spPr>
        <p:style>
          <a:lnRef idx="2">
            <a:schemeClr val="accent2"/>
          </a:lnRef>
          <a:fillRef idx="1">
            <a:schemeClr val="lt1"/>
          </a:fillRef>
          <a:effectRef idx="0">
            <a:schemeClr val="accent2"/>
          </a:effectRef>
          <a:fontRef idx="minor"/>
        </p:style>
        <p:txBody>
          <a:bodyPr lIns="90000" tIns="45000" rIns="90000" bIns="45000" anchor="t">
            <a:spAutoFit/>
          </a:bodyPr>
          <a:lstStyle/>
          <a:p>
            <a:pPr algn="ctr">
              <a:lnSpc>
                <a:spcPct val="100000"/>
              </a:lnSpc>
            </a:pPr>
            <a:r>
              <a:rPr lang="it-IT" sz="1400" b="1" strike="noStrike" spc="-1">
                <a:solidFill>
                  <a:schemeClr val="accent1">
                    <a:lumMod val="50000"/>
                  </a:schemeClr>
                </a:solidFill>
                <a:latin typeface="Arial"/>
                <a:ea typeface="Microsoft YaHei"/>
              </a:rPr>
              <a:t>NEI SITI NATURA 2000</a:t>
            </a:r>
            <a:endParaRPr lang="it-IT" sz="1400" b="0" strike="noStrike" spc="-1">
              <a:solidFill>
                <a:srgbClr val="000000"/>
              </a:solidFill>
              <a:latin typeface="Arial"/>
            </a:endParaRPr>
          </a:p>
        </p:txBody>
      </p:sp>
      <p:sp>
        <p:nvSpPr>
          <p:cNvPr id="829" name="CasellaDiTesto 10"/>
          <p:cNvSpPr/>
          <p:nvPr/>
        </p:nvSpPr>
        <p:spPr>
          <a:xfrm>
            <a:off x="34560" y="2394360"/>
            <a:ext cx="4536720" cy="1276920"/>
          </a:xfrm>
          <a:prstGeom prst="rect">
            <a:avLst/>
          </a:prstGeom>
          <a:noFill/>
          <a:ln>
            <a:noFill/>
          </a:ln>
        </p:spPr>
        <p:style>
          <a:lnRef idx="2">
            <a:schemeClr val="accent2"/>
          </a:lnRef>
          <a:fillRef idx="1">
            <a:schemeClr val="lt1"/>
          </a:fillRef>
          <a:effectRef idx="0">
            <a:schemeClr val="accent2"/>
          </a:effectRef>
          <a:fontRef idx="minor"/>
        </p:style>
        <p:txBody>
          <a:bodyPr lIns="90000" tIns="45000" rIns="90000" bIns="45000" anchor="t">
            <a:spAutoFit/>
          </a:bodyPr>
          <a:lstStyle/>
          <a:p>
            <a:pPr algn="ctr">
              <a:lnSpc>
                <a:spcPct val="100000"/>
              </a:lnSpc>
            </a:pPr>
            <a:r>
              <a:rPr lang="it-IT" sz="1050" b="0" strike="noStrike" spc="-1">
                <a:solidFill>
                  <a:schemeClr val="dk1"/>
                </a:solidFill>
                <a:latin typeface="Arial"/>
                <a:ea typeface="Microsoft YaHei"/>
              </a:rPr>
              <a:t>Piano di gestione</a:t>
            </a:r>
            <a:endParaRPr lang="it-IT" sz="1050" b="0" strike="noStrike" spc="-1">
              <a:solidFill>
                <a:srgbClr val="000000"/>
              </a:solidFill>
              <a:latin typeface="Arial"/>
            </a:endParaRPr>
          </a:p>
          <a:p>
            <a:pPr algn="ctr">
              <a:lnSpc>
                <a:spcPct val="100000"/>
              </a:lnSpc>
            </a:pPr>
            <a:r>
              <a:rPr lang="it-IT" sz="900" b="0" strike="noStrike" spc="-1">
                <a:solidFill>
                  <a:srgbClr val="000000"/>
                </a:solidFill>
                <a:latin typeface="Arial"/>
                <a:ea typeface="Microsoft YaHei"/>
              </a:rPr>
              <a:t>Art. 42</a:t>
            </a:r>
            <a:endParaRPr lang="it-IT" sz="900" b="0" strike="noStrike" spc="-1">
              <a:solidFill>
                <a:srgbClr val="000000"/>
              </a:solidFill>
              <a:latin typeface="Arial"/>
            </a:endParaRPr>
          </a:p>
          <a:p>
            <a:pPr algn="just">
              <a:lnSpc>
                <a:spcPct val="100000"/>
              </a:lnSpc>
            </a:pPr>
            <a:endParaRPr lang="it-IT" sz="1050" b="0" strike="noStrike" spc="-1">
              <a:solidFill>
                <a:srgbClr val="000000"/>
              </a:solidFill>
              <a:latin typeface="Arial"/>
            </a:endParaRPr>
          </a:p>
          <a:p>
            <a:pPr algn="just">
              <a:lnSpc>
                <a:spcPct val="100000"/>
              </a:lnSpc>
            </a:pPr>
            <a:r>
              <a:rPr lang="it-IT" sz="800" b="0" strike="noStrike" spc="-1">
                <a:solidFill>
                  <a:srgbClr val="000000"/>
                </a:solidFill>
                <a:latin typeface="Arial"/>
                <a:ea typeface="Microsoft YaHei"/>
              </a:rPr>
              <a:t>I soggetti gestori delle aree della rete Natura 2000 predispongono su direttiva regionale, qualora ritenuto necessario, il relativo piano di gestione, in base alle disposizioni di cui al decreto del Ministro dell'ambiente e della tutela del territorio del 3 settembre 2002 (Linee guida per la gestione dei siti Natura 2000</a:t>
            </a:r>
            <a:r>
              <a:rPr lang="it-IT" sz="800" b="1" strike="noStrike" spc="-1">
                <a:solidFill>
                  <a:schemeClr val="dk1"/>
                </a:solidFill>
                <a:latin typeface="Arial"/>
                <a:ea typeface="Microsoft YaHei"/>
              </a:rPr>
              <a:t>),</a:t>
            </a:r>
            <a:r>
              <a:rPr lang="it-IT" sz="800" b="1" strike="noStrike" spc="-1">
                <a:solidFill>
                  <a:schemeClr val="accent1">
                    <a:lumMod val="75000"/>
                  </a:schemeClr>
                </a:solidFill>
                <a:latin typeface="Arial"/>
                <a:ea typeface="Microsoft YaHei"/>
              </a:rPr>
              <a:t> </a:t>
            </a:r>
            <a:r>
              <a:rPr lang="it-IT" sz="800" b="0" strike="noStrike" spc="-1">
                <a:solidFill>
                  <a:schemeClr val="accent1">
                    <a:lumMod val="75000"/>
                  </a:schemeClr>
                </a:solidFill>
                <a:latin typeface="Arial"/>
                <a:ea typeface="Microsoft YaHei"/>
              </a:rPr>
              <a:t>finalizzato a garantire il raggiungimento degli obiettivi di conservazione degli habitat e delle specie </a:t>
            </a:r>
            <a:r>
              <a:rPr lang="it-IT" sz="800" b="0" strike="noStrike" spc="-1">
                <a:solidFill>
                  <a:srgbClr val="000000"/>
                </a:solidFill>
                <a:latin typeface="Arial"/>
                <a:ea typeface="Microsoft YaHei"/>
              </a:rPr>
              <a:t>che caratterizzano le singole aree nell'ambito di un uso sostenibile delle risorse</a:t>
            </a:r>
            <a:endParaRPr lang="it-IT" sz="800" b="0" strike="noStrike" spc="-1">
              <a:solidFill>
                <a:srgbClr val="000000"/>
              </a:solidFill>
              <a:latin typeface="Arial"/>
            </a:endParaRPr>
          </a:p>
        </p:txBody>
      </p:sp>
      <p:sp>
        <p:nvSpPr>
          <p:cNvPr id="830" name="CasellaDiTesto 11"/>
          <p:cNvSpPr/>
          <p:nvPr/>
        </p:nvSpPr>
        <p:spPr>
          <a:xfrm>
            <a:off x="4595400" y="2388960"/>
            <a:ext cx="4513320" cy="2608560"/>
          </a:xfrm>
          <a:prstGeom prst="rect">
            <a:avLst/>
          </a:prstGeom>
          <a:noFill/>
          <a:ln>
            <a:noFill/>
          </a:ln>
        </p:spPr>
        <p:style>
          <a:lnRef idx="2">
            <a:schemeClr val="accent2"/>
          </a:lnRef>
          <a:fillRef idx="1">
            <a:schemeClr val="lt1"/>
          </a:fillRef>
          <a:effectRef idx="0">
            <a:schemeClr val="accent2"/>
          </a:effectRef>
          <a:fontRef idx="minor"/>
        </p:style>
        <p:txBody>
          <a:bodyPr lIns="90000" tIns="45000" rIns="90000" bIns="45000" anchor="t">
            <a:spAutoFit/>
          </a:bodyPr>
          <a:lstStyle/>
          <a:p>
            <a:pPr algn="ctr">
              <a:lnSpc>
                <a:spcPct val="100000"/>
              </a:lnSpc>
            </a:pPr>
            <a:r>
              <a:rPr lang="it-IT" sz="1050" b="0" strike="noStrike" spc="-1">
                <a:solidFill>
                  <a:schemeClr val="dk1"/>
                </a:solidFill>
                <a:latin typeface="Arial"/>
                <a:ea typeface="Microsoft YaHei"/>
              </a:rPr>
              <a:t>Misure di Conservazione (sito-specifiche e/o generali)</a:t>
            </a:r>
            <a:endParaRPr lang="it-IT" sz="1050" b="0" strike="noStrike" spc="-1">
              <a:solidFill>
                <a:srgbClr val="000000"/>
              </a:solidFill>
              <a:latin typeface="Arial"/>
            </a:endParaRPr>
          </a:p>
          <a:p>
            <a:pPr algn="ctr">
              <a:lnSpc>
                <a:spcPct val="100000"/>
              </a:lnSpc>
            </a:pPr>
            <a:r>
              <a:rPr lang="it-IT" sz="900" b="0" strike="noStrike" spc="-1">
                <a:solidFill>
                  <a:srgbClr val="000000"/>
                </a:solidFill>
                <a:latin typeface="Arial"/>
                <a:ea typeface="Microsoft YaHei"/>
              </a:rPr>
              <a:t>Art. 40</a:t>
            </a:r>
            <a:endParaRPr lang="it-IT" sz="900" b="0" strike="noStrike" spc="-1">
              <a:solidFill>
                <a:srgbClr val="000000"/>
              </a:solidFill>
              <a:latin typeface="Arial"/>
            </a:endParaRPr>
          </a:p>
          <a:p>
            <a:pPr algn="just">
              <a:lnSpc>
                <a:spcPct val="100000"/>
              </a:lnSpc>
              <a:tabLst>
                <a:tab pos="1074600" algn="l"/>
              </a:tabLst>
            </a:pPr>
            <a:endParaRPr lang="it-IT" sz="800" b="0" strike="noStrike" spc="-1">
              <a:solidFill>
                <a:srgbClr val="000000"/>
              </a:solidFill>
              <a:latin typeface="Arial"/>
            </a:endParaRPr>
          </a:p>
          <a:p>
            <a:pPr algn="just">
              <a:lnSpc>
                <a:spcPct val="100000"/>
              </a:lnSpc>
              <a:tabLst>
                <a:tab pos="1074600" algn="l"/>
              </a:tabLst>
            </a:pPr>
            <a:r>
              <a:rPr lang="it-IT" sz="1000" b="0" strike="noStrike" spc="-1">
                <a:solidFill>
                  <a:srgbClr val="000000"/>
                </a:solidFill>
                <a:latin typeface="Arial"/>
                <a:ea typeface="Microsoft YaHei"/>
              </a:rPr>
              <a:t>La </a:t>
            </a:r>
            <a:r>
              <a:rPr lang="it-IT" sz="800" b="0" strike="noStrike" spc="-1">
                <a:solidFill>
                  <a:srgbClr val="000000"/>
                </a:solidFill>
                <a:latin typeface="Arial"/>
                <a:ea typeface="Microsoft YaHei"/>
              </a:rPr>
              <a:t>Giunta regionale dispone, con propria deliberazione, le misure di conservazione </a:t>
            </a:r>
            <a:r>
              <a:rPr lang="it-IT" sz="800" b="0" strike="noStrike" spc="-1">
                <a:solidFill>
                  <a:schemeClr val="accent1">
                    <a:lumMod val="75000"/>
                  </a:schemeClr>
                </a:solidFill>
                <a:latin typeface="Arial"/>
                <a:ea typeface="Microsoft YaHei"/>
              </a:rPr>
              <a:t>necessarie ad evitare il degrado degli habitat naturali e degli habitat di specie nonché la perturbazione delle specie</a:t>
            </a:r>
            <a:r>
              <a:rPr lang="it-IT" sz="800" b="0" strike="noStrike" spc="-1">
                <a:solidFill>
                  <a:srgbClr val="000000"/>
                </a:solidFill>
                <a:latin typeface="Arial"/>
                <a:ea typeface="Microsoft YaHei"/>
              </a:rPr>
              <a:t> che hanno motivato l'individuazione dei siti di importanza comunitaria e delle zone di protezione speciale e la designazione delle zone speciali di conservazione, in conformità a quanto disposto, rispettivamente, dall'articolo 6, paragrafi 1 e 2, della direttiva 92/43/CEE e dall'articolo 4 della direttiva 2009/147/CEE e in conformità con la normativa nazionale di recepimento.</a:t>
            </a:r>
            <a:endParaRPr lang="it-IT" sz="800" b="0" strike="noStrike" spc="-1">
              <a:solidFill>
                <a:srgbClr val="000000"/>
              </a:solidFill>
              <a:latin typeface="Arial"/>
            </a:endParaRPr>
          </a:p>
          <a:p>
            <a:pPr algn="just">
              <a:lnSpc>
                <a:spcPct val="100000"/>
              </a:lnSpc>
              <a:tabLst>
                <a:tab pos="1074600" algn="l"/>
              </a:tabLst>
            </a:pPr>
            <a:br>
              <a:rPr sz="800"/>
            </a:br>
            <a:r>
              <a:rPr lang="it-IT" sz="800" b="0" strike="noStrike" spc="-1">
                <a:solidFill>
                  <a:srgbClr val="000000"/>
                </a:solidFill>
                <a:latin typeface="Arial"/>
                <a:ea typeface="Microsoft YaHei"/>
              </a:rPr>
              <a:t>2. Le misure di cui al comma 1 comportano, all'occorrenza, l'approvazione di appositi piani di gestione.</a:t>
            </a:r>
            <a:endParaRPr lang="it-IT" sz="800" b="0" strike="noStrike" spc="-1">
              <a:solidFill>
                <a:srgbClr val="000000"/>
              </a:solidFill>
              <a:latin typeface="Arial"/>
            </a:endParaRPr>
          </a:p>
          <a:p>
            <a:pPr algn="just">
              <a:lnSpc>
                <a:spcPct val="100000"/>
              </a:lnSpc>
              <a:tabLst>
                <a:tab pos="1074600" algn="l"/>
              </a:tabLst>
            </a:pPr>
            <a:br>
              <a:rPr sz="800"/>
            </a:br>
            <a:r>
              <a:rPr lang="it-IT" sz="800" b="0" strike="noStrike" spc="-1">
                <a:solidFill>
                  <a:srgbClr val="000000"/>
                </a:solidFill>
                <a:latin typeface="Arial"/>
                <a:ea typeface="Microsoft YaHei"/>
              </a:rPr>
              <a:t>3. Le misure di cui al comma 1 garantiscono l'uso sostenibile delle risorse, tenendo conto del rapporto tra le esigenze di conservazione e lo sviluppo socio-economico delle popolazioni locali, e sono accompagnati, all'occorrenza, dall'individuazione dei soggetti attuatori</a:t>
            </a:r>
            <a:endParaRPr lang="it-IT" sz="800" b="0" strike="noStrike" spc="-1">
              <a:solidFill>
                <a:srgbClr val="000000"/>
              </a:solidFill>
              <a:latin typeface="Arial"/>
            </a:endParaRPr>
          </a:p>
          <a:p>
            <a:pPr algn="just">
              <a:lnSpc>
                <a:spcPct val="100000"/>
              </a:lnSpc>
              <a:tabLst>
                <a:tab pos="1074600" algn="l"/>
              </a:tabLst>
            </a:pPr>
            <a:endParaRPr lang="it-IT" sz="800" b="0" strike="noStrike" spc="-1">
              <a:solidFill>
                <a:srgbClr val="000000"/>
              </a:solidFill>
              <a:latin typeface="Arial"/>
            </a:endParaRPr>
          </a:p>
          <a:p>
            <a:pPr algn="just">
              <a:lnSpc>
                <a:spcPct val="100000"/>
              </a:lnSpc>
              <a:tabLst>
                <a:tab pos="1074600" algn="l"/>
              </a:tabLst>
            </a:pPr>
            <a:r>
              <a:rPr lang="it-IT" sz="1600" b="0" strike="noStrike" spc="-1">
                <a:solidFill>
                  <a:srgbClr val="FF6600"/>
                </a:solidFill>
                <a:latin typeface="Symbol"/>
                <a:ea typeface="Microsoft YaHei"/>
              </a:rPr>
              <a:t></a:t>
            </a:r>
            <a:r>
              <a:rPr lang="it-IT" sz="1600" b="0" strike="noStrike" spc="-1">
                <a:solidFill>
                  <a:srgbClr val="FF6600"/>
                </a:solidFill>
                <a:latin typeface="Verdana"/>
                <a:ea typeface="Microsoft YaHei"/>
              </a:rPr>
              <a:t> </a:t>
            </a:r>
            <a:r>
              <a:rPr lang="it-IT" sz="900" b="0" strike="noStrike" spc="-1">
                <a:solidFill>
                  <a:srgbClr val="000000"/>
                </a:solidFill>
                <a:latin typeface="Arial"/>
                <a:ea typeface="Microsoft YaHei"/>
              </a:rPr>
              <a:t>Divieti, obblighi, buone pratiche</a:t>
            </a:r>
            <a:endParaRPr lang="it-IT" sz="900" b="0" strike="noStrike" spc="-1">
              <a:solidFill>
                <a:srgbClr val="000000"/>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1" name="Text Box 3"/>
          <p:cNvSpPr/>
          <p:nvPr/>
        </p:nvSpPr>
        <p:spPr>
          <a:xfrm>
            <a:off x="0" y="2008080"/>
            <a:ext cx="9143280" cy="3134880"/>
          </a:xfrm>
          <a:prstGeom prst="rect">
            <a:avLst/>
          </a:prstGeom>
          <a:solidFill>
            <a:srgbClr val="FCFBFB"/>
          </a:solidFill>
          <a:ln w="25560">
            <a:solidFill>
              <a:srgbClr val="74CABA"/>
            </a:solidFill>
            <a:miter/>
          </a:ln>
        </p:spPr>
        <p:style>
          <a:lnRef idx="0">
            <a:scrgbClr r="0" g="0" b="0"/>
          </a:lnRef>
          <a:fillRef idx="0">
            <a:scrgbClr r="0" g="0" b="0"/>
          </a:fillRef>
          <a:effectRef idx="0">
            <a:scrgbClr r="0" g="0" b="0"/>
          </a:effectRef>
          <a:fontRef idx="minor"/>
        </p:style>
        <p:txBody>
          <a:bodyPr lIns="90000" tIns="45000" rIns="90000" bIns="45000" anchor="t">
            <a:noAutofit/>
          </a:bodyPr>
          <a:lstStyle/>
          <a:p>
            <a:pPr marL="232200" indent="-231120" algn="just" defTabSz="305640">
              <a:lnSpc>
                <a:spcPct val="100000"/>
              </a:lnSpc>
              <a:tabLst>
                <a:tab pos="0" algn="l"/>
              </a:tabLst>
            </a:pPr>
            <a:r>
              <a:rPr lang="it-IT" sz="900" b="0" u="sng" strike="noStrike" spc="-1" dirty="0">
                <a:solidFill>
                  <a:srgbClr val="152A44"/>
                </a:solidFill>
                <a:uFillTx/>
                <a:latin typeface="Arial"/>
                <a:ea typeface="Microsoft YaHei"/>
              </a:rPr>
              <a:t>IN SINTESI</a:t>
            </a:r>
            <a:endParaRPr lang="it-IT" sz="900" b="0" strike="noStrike" spc="-1" dirty="0">
              <a:solidFill>
                <a:srgbClr val="000000"/>
              </a:solidFill>
              <a:latin typeface="Arial"/>
            </a:endParaRPr>
          </a:p>
          <a:p>
            <a:pPr marL="232200" algn="just" defTabSz="305640">
              <a:lnSpc>
                <a:spcPct val="100000"/>
              </a:lnSpc>
              <a:tabLst>
                <a:tab pos="0" algn="l"/>
              </a:tabLst>
            </a:pPr>
            <a:r>
              <a:rPr lang="it-IT" sz="900" b="0" strike="noStrike" spc="-1" dirty="0">
                <a:solidFill>
                  <a:srgbClr val="1D1616"/>
                </a:solidFill>
                <a:latin typeface="Arial"/>
                <a:ea typeface="Microsoft YaHei"/>
              </a:rPr>
              <a:t>Per il rilascio di autorizzazione è necessario fare richiesta a soggetti gestori (delegati da Regione Piemonte per la gestione delle Aree Protette a gestione regionale (art. 12 L.R. 19/2009 e s.m.i.) e dei Siti Rete Natura 2000 (art. 41 L.R. 19/2009 e s.m.i.), tramite enti competenti per il provvedimento finale, ai quali sono trasmessi elaborati progettuali, insieme ai documenti </a:t>
            </a:r>
            <a:r>
              <a:rPr lang="it-IT" sz="900" b="0" strike="noStrike" spc="-1" dirty="0" err="1">
                <a:solidFill>
                  <a:srgbClr val="1D1616"/>
                </a:solidFill>
                <a:latin typeface="Arial"/>
                <a:ea typeface="Microsoft YaHei"/>
              </a:rPr>
              <a:t>VIncA</a:t>
            </a:r>
            <a:r>
              <a:rPr lang="it-IT" sz="900" b="0" strike="noStrike" spc="-1" dirty="0">
                <a:solidFill>
                  <a:srgbClr val="1D1616"/>
                </a:solidFill>
                <a:latin typeface="Arial"/>
                <a:ea typeface="Microsoft YaHei"/>
              </a:rPr>
              <a:t> se necessari</a:t>
            </a:r>
            <a:endParaRPr lang="it-IT" sz="900" b="0" strike="noStrike" spc="-1" dirty="0">
              <a:solidFill>
                <a:srgbClr val="000000"/>
              </a:solidFill>
              <a:latin typeface="Arial"/>
            </a:endParaRPr>
          </a:p>
          <a:p>
            <a:pPr marL="232200" indent="-231120" algn="just" defTabSz="305640">
              <a:lnSpc>
                <a:spcPct val="100000"/>
              </a:lnSpc>
              <a:tabLst>
                <a:tab pos="0" algn="l"/>
              </a:tabLst>
            </a:pPr>
            <a:endParaRPr lang="it-IT" sz="900" b="0" strike="noStrike" spc="-1" dirty="0">
              <a:solidFill>
                <a:srgbClr val="000000"/>
              </a:solidFill>
              <a:latin typeface="Arial"/>
            </a:endParaRPr>
          </a:p>
          <a:p>
            <a:pPr marL="232200" indent="-231120" algn="just" defTabSz="305640">
              <a:lnSpc>
                <a:spcPct val="100000"/>
              </a:lnSpc>
              <a:tabLst>
                <a:tab pos="0" algn="l"/>
              </a:tabLst>
            </a:pPr>
            <a:r>
              <a:rPr lang="it-IT" sz="900" b="0" strike="noStrike" spc="-1" dirty="0">
                <a:solidFill>
                  <a:srgbClr val="1D1616"/>
                </a:solidFill>
                <a:latin typeface="Arial"/>
                <a:ea typeface="Microsoft YaHei"/>
              </a:rPr>
              <a:t>Sono rilasciati pareri di competenza relativi a </a:t>
            </a:r>
            <a:endParaRPr lang="it-IT" sz="900" b="0" strike="noStrike" spc="-1" dirty="0">
              <a:solidFill>
                <a:srgbClr val="000000"/>
              </a:solidFill>
              <a:latin typeface="Arial"/>
            </a:endParaRPr>
          </a:p>
          <a:p>
            <a:pPr marL="232200" indent="-231120" algn="just" defTabSz="305640">
              <a:lnSpc>
                <a:spcPct val="100000"/>
              </a:lnSpc>
              <a:tabLst>
                <a:tab pos="0" algn="l"/>
              </a:tabLst>
            </a:pPr>
            <a:endParaRPr lang="it-IT" sz="900" b="0" strike="noStrike" spc="-1" dirty="0">
              <a:solidFill>
                <a:srgbClr val="000000"/>
              </a:solidFill>
              <a:latin typeface="Arial"/>
            </a:endParaRPr>
          </a:p>
          <a:p>
            <a:pPr marL="232200" indent="-231120" algn="just" defTabSz="305640">
              <a:lnSpc>
                <a:spcPct val="100000"/>
              </a:lnSpc>
              <a:buClr>
                <a:srgbClr val="000000"/>
              </a:buClr>
              <a:buFont typeface="Wingdings" charset="2"/>
              <a:buChar char=""/>
              <a:tabLst>
                <a:tab pos="492480" algn="l"/>
                <a:tab pos="984960" algn="l"/>
                <a:tab pos="1477800" algn="l"/>
                <a:tab pos="1970280" algn="l"/>
                <a:tab pos="2462760" algn="l"/>
                <a:tab pos="2955240" algn="l"/>
                <a:tab pos="3447720" algn="l"/>
                <a:tab pos="3940200" algn="l"/>
                <a:tab pos="4433040" algn="l"/>
                <a:tab pos="4925520" algn="l"/>
                <a:tab pos="5418000" algn="l"/>
                <a:tab pos="5910480" algn="l"/>
              </a:tabLst>
            </a:pPr>
            <a:r>
              <a:rPr lang="it-IT" sz="900" b="0" strike="noStrike" spc="-1" dirty="0">
                <a:solidFill>
                  <a:srgbClr val="152A44"/>
                </a:solidFill>
                <a:latin typeface="Arial"/>
                <a:ea typeface="Microsoft YaHei"/>
              </a:rPr>
              <a:t>Verifica di conformità al Piano d’Area (art. 26 L.R. 19/2009 e s.m.i., Parchi regionali) </a:t>
            </a:r>
            <a:r>
              <a:rPr lang="it-IT" sz="900" b="0" strike="noStrike" spc="-1" dirty="0">
                <a:solidFill>
                  <a:srgbClr val="152A44"/>
                </a:solidFill>
                <a:latin typeface="Wingdings"/>
                <a:ea typeface="Microsoft YaHei"/>
              </a:rPr>
              <a:t></a:t>
            </a:r>
            <a:r>
              <a:rPr lang="it-IT" sz="900" b="0" strike="noStrike" spc="-1" dirty="0">
                <a:solidFill>
                  <a:srgbClr val="152A44"/>
                </a:solidFill>
                <a:latin typeface="Arial"/>
                <a:ea typeface="Microsoft YaHei"/>
              </a:rPr>
              <a:t> tempi di legge per rilascio parere: 30 giorni</a:t>
            </a:r>
            <a:endParaRPr lang="it-IT" sz="900" b="0" strike="noStrike" spc="-1" dirty="0">
              <a:solidFill>
                <a:srgbClr val="000000"/>
              </a:solidFill>
              <a:latin typeface="Arial"/>
            </a:endParaRPr>
          </a:p>
          <a:p>
            <a:pPr marL="232200" indent="-231120" algn="just" defTabSz="305640">
              <a:lnSpc>
                <a:spcPct val="100000"/>
              </a:lnSpc>
              <a:buClr>
                <a:srgbClr val="000000"/>
              </a:buClr>
              <a:buFont typeface="Wingdings" charset="2"/>
              <a:buChar char=""/>
              <a:tabLst>
                <a:tab pos="492480" algn="l"/>
                <a:tab pos="984960" algn="l"/>
                <a:tab pos="1477800" algn="l"/>
                <a:tab pos="1970280" algn="l"/>
                <a:tab pos="2462760" algn="l"/>
                <a:tab pos="2955240" algn="l"/>
                <a:tab pos="3447720" algn="l"/>
                <a:tab pos="3940200" algn="l"/>
                <a:tab pos="4433040" algn="l"/>
                <a:tab pos="4925520" algn="l"/>
                <a:tab pos="5418000" algn="l"/>
                <a:tab pos="5910480" algn="l"/>
              </a:tabLst>
            </a:pPr>
            <a:r>
              <a:rPr lang="it-IT" sz="900" b="0" strike="noStrike" spc="-1" dirty="0">
                <a:solidFill>
                  <a:srgbClr val="152A44"/>
                </a:solidFill>
                <a:latin typeface="Arial"/>
                <a:ea typeface="Microsoft YaHei"/>
              </a:rPr>
              <a:t>Verifica di conformità al Piano naturalistico/Piano di gestione (art. 27 L.R. 19/2009 e s.m.i., AAPP Regionali) </a:t>
            </a:r>
            <a:r>
              <a:rPr lang="it-IT" sz="900" b="0" strike="noStrike" spc="-1" dirty="0">
                <a:solidFill>
                  <a:srgbClr val="152A44"/>
                </a:solidFill>
                <a:latin typeface="Wingdings"/>
                <a:ea typeface="Microsoft YaHei"/>
              </a:rPr>
              <a:t></a:t>
            </a:r>
            <a:r>
              <a:rPr lang="it-IT" sz="900" b="0" strike="noStrike" spc="-1" dirty="0">
                <a:solidFill>
                  <a:srgbClr val="152A44"/>
                </a:solidFill>
                <a:latin typeface="Arial"/>
                <a:ea typeface="Microsoft YaHei"/>
              </a:rPr>
              <a:t> tempi di legge per rilascio parere: 30 giorni</a:t>
            </a:r>
            <a:endParaRPr lang="it-IT" sz="900" b="0" strike="noStrike" spc="-1" dirty="0">
              <a:solidFill>
                <a:srgbClr val="000000"/>
              </a:solidFill>
              <a:latin typeface="Arial"/>
            </a:endParaRPr>
          </a:p>
          <a:p>
            <a:pPr marL="232200" indent="-231120" algn="just" defTabSz="305640">
              <a:lnSpc>
                <a:spcPct val="100000"/>
              </a:lnSpc>
              <a:buClr>
                <a:srgbClr val="000000"/>
              </a:buClr>
              <a:buFont typeface="Wingdings" charset="2"/>
              <a:buChar char=""/>
              <a:tabLst>
                <a:tab pos="492480" algn="l"/>
                <a:tab pos="984960" algn="l"/>
                <a:tab pos="1477800" algn="l"/>
                <a:tab pos="1970280" algn="l"/>
                <a:tab pos="2462760" algn="l"/>
                <a:tab pos="2955240" algn="l"/>
                <a:tab pos="3447720" algn="l"/>
                <a:tab pos="3940200" algn="l"/>
                <a:tab pos="4433040" algn="l"/>
                <a:tab pos="4925520" algn="l"/>
                <a:tab pos="5418000" algn="l"/>
                <a:tab pos="5910480" algn="l"/>
              </a:tabLst>
            </a:pPr>
            <a:r>
              <a:rPr lang="it-IT" sz="900" b="0" strike="noStrike" spc="-1" dirty="0">
                <a:solidFill>
                  <a:srgbClr val="152A44"/>
                </a:solidFill>
                <a:latin typeface="Arial"/>
                <a:ea typeface="Microsoft YaHei"/>
              </a:rPr>
              <a:t>Procedimento di Valutazione di Incidenza per P/P/P/I/A con potenziali incidenze su Siti Natura 2000 ai sensi dell’art. 5 del D.P.R. 357/97 e s.m.i., degli artt., 43 e 44 della L.R. 19/2009 e s.m.i. e dell’art. 10 del D.Lgs 152/06 e s.m.i. (in ambito VAS-VIA), visti anche le Misure di Conservazione generali e sito-specifiche e il Piano di gestione </a:t>
            </a:r>
            <a:endParaRPr lang="it-IT" sz="900" b="0" strike="noStrike" spc="-1" dirty="0">
              <a:solidFill>
                <a:srgbClr val="000000"/>
              </a:solidFill>
              <a:latin typeface="Arial"/>
            </a:endParaRPr>
          </a:p>
          <a:p>
            <a:pPr marL="266760" algn="just" defTabSz="305640">
              <a:lnSpc>
                <a:spcPct val="100000"/>
              </a:lnSpc>
              <a:tabLst>
                <a:tab pos="0" algn="l"/>
              </a:tabLst>
            </a:pPr>
            <a:r>
              <a:rPr lang="it-IT" sz="900" b="0" strike="noStrike" spc="-1" dirty="0">
                <a:solidFill>
                  <a:srgbClr val="152A44"/>
                </a:solidFill>
                <a:latin typeface="Wingdings"/>
                <a:ea typeface="Microsoft YaHei"/>
              </a:rPr>
              <a:t></a:t>
            </a:r>
            <a:r>
              <a:rPr lang="it-IT" sz="900" b="0" strike="noStrike" spc="-1" dirty="0">
                <a:solidFill>
                  <a:srgbClr val="152A44"/>
                </a:solidFill>
                <a:latin typeface="Arial"/>
                <a:ea typeface="Microsoft YaHei"/>
              </a:rPr>
              <a:t> tempi di legge per rilascio parere: 60 giorni</a:t>
            </a:r>
            <a:endParaRPr lang="it-IT" sz="900" b="0" strike="noStrike" spc="-1" dirty="0">
              <a:solidFill>
                <a:srgbClr val="000000"/>
              </a:solidFill>
              <a:latin typeface="Arial"/>
            </a:endParaRPr>
          </a:p>
          <a:p>
            <a:pPr marL="266760"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Lst>
            </a:pPr>
            <a:endParaRPr lang="it-IT" sz="900" b="0" strike="noStrike" spc="-1" dirty="0">
              <a:solidFill>
                <a:srgbClr val="000000"/>
              </a:solidFill>
              <a:latin typeface="Arial"/>
            </a:endParaRPr>
          </a:p>
          <a:p>
            <a:pPr marL="232200" indent="-231120" algn="just" defTabSz="305640">
              <a:lnSpc>
                <a:spcPct val="100000"/>
              </a:lnSpc>
              <a:buClr>
                <a:srgbClr val="000000"/>
              </a:buClr>
              <a:buFont typeface="Wingdings" charset="2"/>
              <a:buChar char=""/>
              <a:tabLst>
                <a:tab pos="492480" algn="l"/>
                <a:tab pos="984960" algn="l"/>
                <a:tab pos="1477800" algn="l"/>
                <a:tab pos="1970280" algn="l"/>
                <a:tab pos="2462760" algn="l"/>
                <a:tab pos="2955240" algn="l"/>
                <a:tab pos="3447720" algn="l"/>
                <a:tab pos="3940200" algn="l"/>
                <a:tab pos="4433040" algn="l"/>
                <a:tab pos="4925520" algn="l"/>
                <a:tab pos="5418000" algn="l"/>
                <a:tab pos="5910480" algn="l"/>
              </a:tabLst>
            </a:pPr>
            <a:r>
              <a:rPr lang="it-IT" sz="900" b="0" strike="noStrike" spc="-1" dirty="0">
                <a:solidFill>
                  <a:srgbClr val="152A44"/>
                </a:solidFill>
                <a:latin typeface="Arial"/>
                <a:ea typeface="Microsoft YaHei"/>
              </a:rPr>
              <a:t>Se una AAPP non è dotata di strumenti di pianificazione/gestione e non coincide con un Sito RN2000 è rilasciato un nulla osta semplice ai sensi dell’art. 8 della L.R. 19/2009 e s.m.i.</a:t>
            </a:r>
            <a:endParaRPr lang="it-IT" sz="900" b="0" strike="noStrike" spc="-1" dirty="0">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Lst>
            </a:pPr>
            <a:endParaRPr lang="it-IT" sz="900" b="0" strike="noStrike" spc="-1" dirty="0">
              <a:solidFill>
                <a:srgbClr val="000000"/>
              </a:solidFill>
              <a:latin typeface="Arial"/>
            </a:endParaRPr>
          </a:p>
          <a:p>
            <a:pPr marL="232200" indent="-231120" algn="just" defTabSz="305640">
              <a:lnSpc>
                <a:spcPct val="100000"/>
              </a:lnSpc>
              <a:tabLst>
                <a:tab pos="0" algn="l"/>
              </a:tabLst>
            </a:pPr>
            <a:r>
              <a:rPr lang="it-IT" sz="900" b="0" strike="noStrike" spc="-1" dirty="0">
                <a:solidFill>
                  <a:srgbClr val="42AD99"/>
                </a:solidFill>
                <a:latin typeface="Arial"/>
                <a:ea typeface="Microsoft YaHei"/>
              </a:rPr>
              <a:t>NB</a:t>
            </a:r>
            <a:endParaRPr lang="it-IT" sz="900" b="0" strike="noStrike" spc="-1" dirty="0">
              <a:solidFill>
                <a:srgbClr val="000000"/>
              </a:solidFill>
              <a:latin typeface="Arial"/>
            </a:endParaRPr>
          </a:p>
          <a:p>
            <a:pPr marL="232200" indent="-231120" algn="just" defTabSz="305640">
              <a:lnSpc>
                <a:spcPct val="100000"/>
              </a:lnSpc>
              <a:buClr>
                <a:srgbClr val="000000"/>
              </a:buClr>
              <a:buFont typeface="Wingdings" charset="2"/>
              <a:buChar char=""/>
              <a:tabLst>
                <a:tab pos="492480" algn="l"/>
                <a:tab pos="984960" algn="l"/>
                <a:tab pos="1477800" algn="l"/>
                <a:tab pos="1970280" algn="l"/>
                <a:tab pos="2462760" algn="l"/>
                <a:tab pos="2955240" algn="l"/>
                <a:tab pos="3447720" algn="l"/>
                <a:tab pos="3940200" algn="l"/>
                <a:tab pos="4433040" algn="l"/>
                <a:tab pos="4925520" algn="l"/>
                <a:tab pos="5418000" algn="l"/>
                <a:tab pos="5910480" algn="l"/>
              </a:tabLst>
            </a:pPr>
            <a:r>
              <a:rPr lang="it-IT" sz="900" b="0" strike="noStrike" spc="-1" dirty="0">
                <a:solidFill>
                  <a:srgbClr val="1D1616"/>
                </a:solidFill>
                <a:latin typeface="Arial"/>
                <a:ea typeface="Microsoft YaHei"/>
              </a:rPr>
              <a:t>Le violazioni ai divieti di cui all’art. 8 della L.R. 19/2009 e s.m.i., al Piano d’Area, alle Misure sito-specifiche, e all’eventuale regolamento, sono sanzionabili ai sensi dei rispettivi artt. relativi alle sanzioni (</a:t>
            </a:r>
            <a:r>
              <a:rPr lang="it-IT" sz="900" b="0" strike="noStrike" spc="-1" dirty="0" err="1">
                <a:solidFill>
                  <a:srgbClr val="1D1616"/>
                </a:solidFill>
                <a:latin typeface="Arial"/>
                <a:ea typeface="Microsoft YaHei"/>
              </a:rPr>
              <a:t>rif</a:t>
            </a:r>
            <a:r>
              <a:rPr lang="it-IT" sz="900" b="0" strike="noStrike" spc="-1" dirty="0">
                <a:solidFill>
                  <a:srgbClr val="1D1616"/>
                </a:solidFill>
                <a:latin typeface="Arial"/>
                <a:ea typeface="Microsoft YaHei"/>
              </a:rPr>
              <a:t>, art. 55 L.R. 19/2009 e s.m.i.)</a:t>
            </a:r>
            <a:endParaRPr lang="it-IT" sz="900" b="0" strike="noStrike" spc="-1" dirty="0">
              <a:solidFill>
                <a:srgbClr val="000000"/>
              </a:solidFill>
              <a:latin typeface="Arial"/>
            </a:endParaRPr>
          </a:p>
          <a:p>
            <a:pPr marL="232200" indent="-231120" algn="just" defTabSz="305640">
              <a:lnSpc>
                <a:spcPct val="100000"/>
              </a:lnSpc>
              <a:buClr>
                <a:srgbClr val="000000"/>
              </a:buClr>
              <a:buFont typeface="Wingdings" charset="2"/>
              <a:buChar char=""/>
              <a:tabLst>
                <a:tab pos="492480" algn="l"/>
                <a:tab pos="984960" algn="l"/>
                <a:tab pos="1477800" algn="l"/>
                <a:tab pos="1970280" algn="l"/>
                <a:tab pos="2462760" algn="l"/>
                <a:tab pos="2955240" algn="l"/>
                <a:tab pos="3447720" algn="l"/>
                <a:tab pos="3940200" algn="l"/>
                <a:tab pos="4433040" algn="l"/>
                <a:tab pos="4925520" algn="l"/>
                <a:tab pos="5418000" algn="l"/>
                <a:tab pos="5910480" algn="l"/>
              </a:tabLst>
            </a:pPr>
            <a:r>
              <a:rPr lang="it-IT" sz="900" b="0" u="sng" strike="noStrike" spc="-1" dirty="0">
                <a:solidFill>
                  <a:srgbClr val="1D1616"/>
                </a:solidFill>
                <a:uFillTx/>
                <a:latin typeface="Arial"/>
                <a:ea typeface="Microsoft YaHei"/>
              </a:rPr>
              <a:t>Il parere degli EGAP è recepito dall'autorità competente ai fini del rilascio del provvedimento finale nell'ambito del procedimento amministrativo ai sensi della L. 241/90 e s.m.i. (</a:t>
            </a:r>
            <a:r>
              <a:rPr lang="it-IT" sz="900" b="0" u="sng" strike="noStrike" spc="-1" dirty="0" err="1">
                <a:solidFill>
                  <a:srgbClr val="1D1616"/>
                </a:solidFill>
                <a:uFillTx/>
                <a:latin typeface="Arial"/>
                <a:ea typeface="Microsoft YaHei"/>
              </a:rPr>
              <a:t>endoprocedimenti</a:t>
            </a:r>
            <a:r>
              <a:rPr lang="it-IT" sz="900" b="0" u="sng" strike="noStrike" spc="-1" dirty="0">
                <a:solidFill>
                  <a:srgbClr val="1D1616"/>
                </a:solidFill>
                <a:uFillTx/>
                <a:latin typeface="Arial"/>
                <a:ea typeface="Microsoft YaHei"/>
              </a:rPr>
              <a:t> all’interno di altri procedimenti di carattere autorizzativo)</a:t>
            </a:r>
            <a:endParaRPr lang="it-IT" sz="900" b="0" strike="noStrike" spc="-1" dirty="0">
              <a:solidFill>
                <a:srgbClr val="000000"/>
              </a:solidFill>
              <a:latin typeface="Arial"/>
            </a:endParaRPr>
          </a:p>
        </p:txBody>
      </p:sp>
      <p:sp>
        <p:nvSpPr>
          <p:cNvPr id="832" name="Text Box 1"/>
          <p:cNvSpPr/>
          <p:nvPr/>
        </p:nvSpPr>
        <p:spPr>
          <a:xfrm>
            <a:off x="1661040" y="1379160"/>
            <a:ext cx="5837400" cy="52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noAutofit/>
          </a:bodyPr>
          <a:lstStyle/>
          <a:p>
            <a:pPr algn="ct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Lst>
            </a:pPr>
            <a:r>
              <a:rPr lang="it-IT" sz="1600" b="1" strike="noStrike" spc="-1">
                <a:solidFill>
                  <a:srgbClr val="000000"/>
                </a:solidFill>
                <a:latin typeface="Arial"/>
                <a:ea typeface="Microsoft YaHei"/>
              </a:rPr>
              <a:t>L.R. 19/2009 e s.m.i.</a:t>
            </a:r>
            <a:endParaRPr lang="it-IT" sz="160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Lst>
            </a:pPr>
            <a:r>
              <a:rPr lang="it-IT" sz="1400" b="0" strike="noStrike" spc="-1">
                <a:solidFill>
                  <a:srgbClr val="000000"/>
                </a:solidFill>
                <a:latin typeface="Arial"/>
                <a:ea typeface="Microsoft YaHei"/>
              </a:rPr>
              <a:t>Richieste da effettuare ai soggetti gestori</a:t>
            </a:r>
            <a:endParaRPr lang="it-IT" sz="1400" b="0" strike="noStrike" spc="-1">
              <a:solidFill>
                <a:srgbClr val="000000"/>
              </a:solidFill>
              <a:latin typeface="Arial"/>
            </a:endParaRPr>
          </a:p>
        </p:txBody>
      </p:sp>
      <p:pic>
        <p:nvPicPr>
          <p:cNvPr id="833" name="Immagine 2"/>
          <p:cNvPicPr/>
          <p:nvPr/>
        </p:nvPicPr>
        <p:blipFill>
          <a:blip r:embed="rId3"/>
          <a:stretch/>
        </p:blipFill>
        <p:spPr>
          <a:xfrm>
            <a:off x="2778120" y="0"/>
            <a:ext cx="3586680" cy="136800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4" name="CasellaDiTesto 3"/>
          <p:cNvSpPr/>
          <p:nvPr/>
        </p:nvSpPr>
        <p:spPr>
          <a:xfrm>
            <a:off x="0" y="1643040"/>
            <a:ext cx="9143280" cy="3498480"/>
          </a:xfrm>
          <a:prstGeom prst="rect">
            <a:avLst/>
          </a:prstGeom>
          <a:solidFill>
            <a:srgbClr val="FCFBFB"/>
          </a:solidFill>
          <a:ln w="25560">
            <a:solidFill>
              <a:srgbClr val="74CABA"/>
            </a:solidFill>
            <a:miter/>
          </a:ln>
        </p:spPr>
        <p:style>
          <a:lnRef idx="0">
            <a:scrgbClr r="0" g="0" b="0"/>
          </a:lnRef>
          <a:fillRef idx="0">
            <a:scrgbClr r="0" g="0" b="0"/>
          </a:fillRef>
          <a:effectRef idx="0">
            <a:scrgbClr r="0" g="0" b="0"/>
          </a:effectRef>
          <a:fontRef idx="minor"/>
        </p:style>
        <p:txBody>
          <a:bodyPr lIns="90000" tIns="45000" rIns="90000" bIns="45000" anchor="t">
            <a:noAutofit/>
          </a:bodyPr>
          <a:lstStyle/>
          <a:p>
            <a:pPr marL="232200" indent="-231120" algn="just" defTabSz="305640">
              <a:lnSpc>
                <a:spcPct val="100000"/>
              </a:lnSpc>
              <a:tabLst>
                <a:tab pos="0" algn="l"/>
              </a:tabLst>
            </a:pPr>
            <a:r>
              <a:rPr lang="it-IT" sz="900" b="0" u="sng" strike="noStrike" spc="-1">
                <a:solidFill>
                  <a:srgbClr val="152A44"/>
                </a:solidFill>
                <a:uFillTx/>
                <a:latin typeface="Arial"/>
                <a:ea typeface="Microsoft YaHei"/>
              </a:rPr>
              <a:t>Conformità al Piano d’Area </a:t>
            </a:r>
            <a:endParaRPr lang="it-IT" sz="900" b="0" strike="noStrike" spc="-1">
              <a:solidFill>
                <a:srgbClr val="000000"/>
              </a:solidFill>
              <a:latin typeface="Arial"/>
            </a:endParaRPr>
          </a:p>
          <a:p>
            <a:pPr marL="232200" indent="-231120" algn="just" defTabSz="305640">
              <a:lnSpc>
                <a:spcPct val="100000"/>
              </a:lnSpc>
              <a:tabLst>
                <a:tab pos="0" algn="l"/>
              </a:tabLst>
            </a:pPr>
            <a:r>
              <a:rPr lang="it-IT" sz="900" b="0" u="sng" strike="noStrike" spc="-1">
                <a:solidFill>
                  <a:srgbClr val="152A44"/>
                </a:solidFill>
                <a:uFillTx/>
                <a:latin typeface="Arial"/>
                <a:ea typeface="Microsoft YaHei"/>
              </a:rPr>
              <a:t>L.R. 19/2009 e s.m.i., art. 26, commi 10 e 11 (– Art. 27, commi 4 ter e 4 quater) </a:t>
            </a:r>
            <a:endParaRPr lang="it-IT" sz="900" b="0" strike="noStrike" spc="-1">
              <a:solidFill>
                <a:srgbClr val="000000"/>
              </a:solidFill>
              <a:latin typeface="Arial"/>
            </a:endParaRPr>
          </a:p>
          <a:p>
            <a:pPr marL="232200" algn="just" defTabSz="305640">
              <a:lnSpc>
                <a:spcPct val="100000"/>
              </a:lnSpc>
              <a:tabLst>
                <a:tab pos="0" algn="l"/>
              </a:tabLst>
            </a:pPr>
            <a:r>
              <a:rPr lang="it-IT" sz="900" b="0" strike="noStrike" spc="-1">
                <a:solidFill>
                  <a:srgbClr val="152A44"/>
                </a:solidFill>
                <a:latin typeface="Arial"/>
                <a:ea typeface="Microsoft YaHei"/>
              </a:rPr>
              <a:t>"10. </a:t>
            </a:r>
            <a:r>
              <a:rPr lang="it-IT" sz="900" b="0" i="1" strike="noStrike" spc="-1">
                <a:solidFill>
                  <a:srgbClr val="152A44"/>
                </a:solidFill>
                <a:latin typeface="Arial"/>
                <a:ea typeface="Microsoft YaHei"/>
              </a:rPr>
              <a:t>Ferme restando le misure di salvaguardia di cui al comma 6, fino all'approvazione del piano di area ogni intervento di modificazione dello stato attuale dei luoghi, fatta salva ogni altra autorizzazione prevista per legge, è autorizzato dal comune competente, previa comunicazione al soggetto gestore dell'area protetta, il quale può formulare osservazioni entro il termine di trenta giorni dalla ricezione della comunicazione, decorso il quale il comune può procedere.</a:t>
            </a:r>
            <a:endParaRPr lang="it-IT" sz="900" b="0" strike="noStrike" spc="-1">
              <a:solidFill>
                <a:srgbClr val="000000"/>
              </a:solidFill>
              <a:latin typeface="Arial"/>
            </a:endParaRPr>
          </a:p>
          <a:p>
            <a:pPr marL="232200" algn="just" defTabSz="305640">
              <a:lnSpc>
                <a:spcPct val="100000"/>
              </a:lnSpc>
              <a:tabLst>
                <a:tab pos="0" algn="l"/>
              </a:tabLst>
            </a:pPr>
            <a:r>
              <a:rPr lang="it-IT" sz="900" b="0" i="1" strike="noStrike" spc="-1">
                <a:solidFill>
                  <a:srgbClr val="152A44"/>
                </a:solidFill>
                <a:latin typeface="Arial"/>
                <a:ea typeface="Microsoft YaHei"/>
              </a:rPr>
              <a:t>11. Dalla data di approvazione del piano di area la comunicazione al soggetto gestore dell'area protetta e le relative eventuali osservazioni di cui al comma 10 trovano applicazione solo per le nuove opere e per gli ampliamenti di quelle esistenti</a:t>
            </a:r>
            <a:r>
              <a:rPr lang="it-IT" sz="900" b="0" strike="noStrike" spc="-1">
                <a:solidFill>
                  <a:srgbClr val="152A44"/>
                </a:solidFill>
                <a:latin typeface="Arial"/>
                <a:ea typeface="Microsoft YaHei"/>
              </a:rPr>
              <a:t>".</a:t>
            </a:r>
            <a:endParaRPr lang="it-IT" sz="900" b="0" strike="noStrike" spc="-1">
              <a:solidFill>
                <a:srgbClr val="000000"/>
              </a:solidFill>
              <a:latin typeface="Arial"/>
            </a:endParaRPr>
          </a:p>
          <a:p>
            <a:pPr marL="232200" algn="just" defTabSz="305640">
              <a:lnSpc>
                <a:spcPct val="100000"/>
              </a:lnSpc>
              <a:tabLst>
                <a:tab pos="0" algn="l"/>
              </a:tabLst>
            </a:pPr>
            <a:br>
              <a:rPr sz="900"/>
            </a:br>
            <a:r>
              <a:rPr lang="it-IT" sz="900" b="0" u="sng" strike="noStrike" spc="-1">
                <a:solidFill>
                  <a:srgbClr val="152A44"/>
                </a:solidFill>
                <a:uFillTx/>
                <a:latin typeface="Arial"/>
                <a:ea typeface="Microsoft YaHei"/>
              </a:rPr>
              <a:t>Piano d’Area del PN del Ticino approvato con D.G.R. 6-5460 del 03.08.2022, art. 3, comma 7</a:t>
            </a:r>
            <a:endParaRPr lang="it-IT" sz="900" b="0" strike="noStrike" spc="-1">
              <a:solidFill>
                <a:srgbClr val="000000"/>
              </a:solidFill>
              <a:latin typeface="Arial"/>
            </a:endParaRPr>
          </a:p>
          <a:p>
            <a:pPr marL="232200" algn="just" defTabSz="305640">
              <a:lnSpc>
                <a:spcPct val="100000"/>
              </a:lnSpc>
              <a:tabLst>
                <a:tab pos="0" algn="l"/>
              </a:tabLst>
            </a:pPr>
            <a:r>
              <a:rPr lang="it-IT" sz="900" b="0" strike="noStrike" spc="-1">
                <a:solidFill>
                  <a:srgbClr val="152A44"/>
                </a:solidFill>
                <a:latin typeface="Arial"/>
                <a:ea typeface="Microsoft YaHei"/>
              </a:rPr>
              <a:t>"</a:t>
            </a:r>
            <a:r>
              <a:rPr lang="it-IT" sz="900" b="0" i="1" strike="noStrike" spc="-1">
                <a:solidFill>
                  <a:srgbClr val="152A44"/>
                </a:solidFill>
                <a:latin typeface="Arial"/>
                <a:ea typeface="Microsoft YaHei"/>
              </a:rPr>
              <a:t>Ai sensi della L.R. 19/2009 e, smi, ferme restando le misure di salvaguardia fino all'approvazione del piano di area, ogni intervento di modificazione dello stato attuale dei luoghi, fatta salva ogni altra autorizzazione prevista per legge, è autorizzato dal comune competente, previa comunicazione al soggetto gestore dell'area protetta, il quale può formulare parere entro il termine di trenta giorni dalla ricezione della comunicazione, decorso il quale il comune può procedere. Il parere espresso dall’Ente ha carattere prescrittivo e costituisce endoprocedimento - di procedure edilizie, urbanistiche ai sensi della normativa vigent</a:t>
            </a:r>
            <a:r>
              <a:rPr lang="it-IT" sz="900" b="0" strike="noStrike" spc="-1">
                <a:solidFill>
                  <a:srgbClr val="152A44"/>
                </a:solidFill>
                <a:latin typeface="Arial"/>
                <a:ea typeface="Microsoft YaHei"/>
              </a:rPr>
              <a:t>e". </a:t>
            </a:r>
            <a:endParaRPr lang="it-IT" sz="900" b="0" strike="noStrike" spc="-1">
              <a:solidFill>
                <a:srgbClr val="000000"/>
              </a:solidFill>
              <a:latin typeface="Arial"/>
            </a:endParaRPr>
          </a:p>
          <a:p>
            <a:pPr marL="232200" indent="-231120" algn="just" defTabSz="305640">
              <a:lnSpc>
                <a:spcPct val="100000"/>
              </a:lnSpc>
              <a:tabLst>
                <a:tab pos="0" algn="l"/>
              </a:tabLst>
            </a:pPr>
            <a:endParaRPr lang="it-IT" sz="900" b="0" strike="noStrike" spc="-1">
              <a:solidFill>
                <a:srgbClr val="000000"/>
              </a:solidFill>
              <a:latin typeface="Arial"/>
            </a:endParaRPr>
          </a:p>
          <a:p>
            <a:pPr marL="232200" indent="-231120" algn="just" defTabSz="305640">
              <a:lnSpc>
                <a:spcPct val="100000"/>
              </a:lnSpc>
              <a:tabLst>
                <a:tab pos="0" algn="l"/>
              </a:tabLst>
            </a:pPr>
            <a:r>
              <a:rPr lang="it-IT" sz="900" b="0" u="sng" strike="noStrike" spc="-1">
                <a:solidFill>
                  <a:srgbClr val="152A44"/>
                </a:solidFill>
                <a:uFillTx/>
                <a:latin typeface="Arial"/>
                <a:ea typeface="Microsoft YaHei"/>
              </a:rPr>
              <a:t>VIncA </a:t>
            </a:r>
            <a:endParaRPr lang="it-IT" sz="900" b="0" strike="noStrike" spc="-1">
              <a:solidFill>
                <a:srgbClr val="000000"/>
              </a:solidFill>
              <a:latin typeface="Arial"/>
            </a:endParaRPr>
          </a:p>
          <a:p>
            <a:pPr marL="232200" indent="-231120" algn="just" defTabSz="305640">
              <a:lnSpc>
                <a:spcPct val="100000"/>
              </a:lnSpc>
              <a:tabLst>
                <a:tab pos="0" algn="l"/>
              </a:tabLst>
            </a:pPr>
            <a:r>
              <a:rPr lang="it-IT" sz="900" b="0" u="sng" strike="noStrike" spc="-1">
                <a:solidFill>
                  <a:srgbClr val="152A44"/>
                </a:solidFill>
                <a:uFillTx/>
                <a:latin typeface="Arial"/>
                <a:ea typeface="Microsoft YaHei"/>
              </a:rPr>
              <a:t>Art. 5 del D.P.R. 357/97 e s.m.i., comma 8</a:t>
            </a:r>
            <a:endParaRPr lang="it-IT" sz="900" b="0" strike="noStrike" spc="-1">
              <a:solidFill>
                <a:srgbClr val="000000"/>
              </a:solidFill>
              <a:latin typeface="Arial"/>
            </a:endParaRPr>
          </a:p>
          <a:p>
            <a:pPr marL="232200" algn="just" defTabSz="305640">
              <a:lnSpc>
                <a:spcPct val="100000"/>
              </a:lnSpc>
              <a:tabLst>
                <a:tab pos="0" algn="l"/>
              </a:tabLst>
            </a:pPr>
            <a:r>
              <a:rPr lang="it-IT" sz="900" b="0" strike="noStrike" spc="-1">
                <a:solidFill>
                  <a:srgbClr val="152A44"/>
                </a:solidFill>
                <a:latin typeface="Arial"/>
                <a:ea typeface="Microsoft YaHei"/>
              </a:rPr>
              <a:t>"</a:t>
            </a:r>
            <a:r>
              <a:rPr lang="it-IT" sz="900" b="0" i="1" strike="noStrike" spc="-1">
                <a:solidFill>
                  <a:srgbClr val="152A44"/>
                </a:solidFill>
                <a:latin typeface="Arial"/>
                <a:ea typeface="Microsoft YaHei"/>
              </a:rPr>
              <a:t>8. L'autorità competente al rilascio dell'approvazione definitiva del piano o dell'intervento acquisisce preventivamente la valutazione di incidenza, eventualmente individuando modalità di consultazione del pubblico interessato dalla realizzazione degli stessi".</a:t>
            </a:r>
            <a:endParaRPr lang="it-IT" sz="900" b="0" strike="noStrike" spc="-1">
              <a:solidFill>
                <a:srgbClr val="000000"/>
              </a:solidFill>
              <a:latin typeface="Arial"/>
            </a:endParaRPr>
          </a:p>
          <a:p>
            <a:pPr marL="232200" algn="just" defTabSz="305640">
              <a:lnSpc>
                <a:spcPct val="100000"/>
              </a:lnSpc>
              <a:tabLst>
                <a:tab pos="0" algn="l"/>
              </a:tabLst>
            </a:pPr>
            <a:endParaRPr lang="it-IT" sz="900" b="0" strike="noStrike" spc="-1">
              <a:solidFill>
                <a:srgbClr val="000000"/>
              </a:solidFill>
              <a:latin typeface="Arial"/>
            </a:endParaRPr>
          </a:p>
          <a:p>
            <a:pPr marL="232200" algn="just" defTabSz="305640">
              <a:lnSpc>
                <a:spcPct val="100000"/>
              </a:lnSpc>
              <a:tabLst>
                <a:tab pos="0" algn="l"/>
              </a:tabLst>
            </a:pPr>
            <a:r>
              <a:rPr lang="it-IT" sz="900" b="0" u="sng" strike="noStrike" spc="-1">
                <a:solidFill>
                  <a:srgbClr val="152A44"/>
                </a:solidFill>
                <a:uFillTx/>
                <a:latin typeface="Arial"/>
                <a:ea typeface="Microsoft YaHei"/>
              </a:rPr>
              <a:t>"Linee Guida Nazionali per la Valutazione di Incidenza (VIncA) - Direttiva 92/43/CEE "HABITAT" articolo 6, paragrafi 3 e 4" del 2019, MITE</a:t>
            </a:r>
            <a:endParaRPr lang="it-IT" sz="900" b="0" strike="noStrike" spc="-1">
              <a:solidFill>
                <a:srgbClr val="000000"/>
              </a:solidFill>
              <a:latin typeface="Arial"/>
            </a:endParaRPr>
          </a:p>
          <a:p>
            <a:pPr marL="232200" indent="-231120" algn="just" defTabSz="305640">
              <a:lnSpc>
                <a:spcPct val="100000"/>
              </a:lnSpc>
              <a:tabLst>
                <a:tab pos="0" algn="l"/>
              </a:tabLst>
            </a:pPr>
            <a:r>
              <a:rPr lang="it-IT" sz="900" b="0" i="1" strike="noStrike" spc="-1">
                <a:solidFill>
                  <a:srgbClr val="152A44"/>
                </a:solidFill>
                <a:latin typeface="Arial"/>
                <a:ea typeface="Microsoft YaHei"/>
              </a:rPr>
              <a:t>"Piani, Programmi, Progetti, Interventi, Attività, non sottoposti a procedure di VAS e VIA, rientrano nella sfera degli endoprocedimenti" (p. 29).</a:t>
            </a:r>
            <a:endParaRPr lang="it-IT" sz="900" b="0" strike="noStrike" spc="-1">
              <a:solidFill>
                <a:srgbClr val="000000"/>
              </a:solidFill>
              <a:latin typeface="Arial"/>
            </a:endParaRPr>
          </a:p>
          <a:p>
            <a:pPr marL="232200" indent="-231120" algn="just" defTabSz="305640">
              <a:lnSpc>
                <a:spcPct val="100000"/>
              </a:lnSpc>
              <a:tabLst>
                <a:tab pos="0" algn="l"/>
              </a:tabLst>
            </a:pPr>
            <a:br>
              <a:rPr sz="900"/>
            </a:br>
            <a:endParaRPr lang="it-IT" sz="900" b="0" strike="noStrike" spc="-1">
              <a:solidFill>
                <a:srgbClr val="000000"/>
              </a:solidFill>
              <a:latin typeface="Arial"/>
            </a:endParaRPr>
          </a:p>
          <a:p>
            <a:pPr marL="232200" indent="-231120" algn="ctr" defTabSz="305640">
              <a:lnSpc>
                <a:spcPct val="100000"/>
              </a:lnSpc>
              <a:tabLst>
                <a:tab pos="0" algn="l"/>
              </a:tabLst>
            </a:pPr>
            <a:r>
              <a:rPr lang="it-IT" sz="900" b="1" strike="noStrike" spc="-1">
                <a:solidFill>
                  <a:srgbClr val="42AD99"/>
                </a:solidFill>
                <a:latin typeface="Arial"/>
                <a:ea typeface="Microsoft YaHei"/>
              </a:rPr>
              <a:t>Ai sensi dell’art. 17bis, comma 4, della Legge 241/90 e s.m.i., per la VIncA (ex Direttiva 92/43/CEE) l'istituto del silenzio assenso non è applicabile in quanto si tratta di disposizioni del diritto dell'Unione Europea che richiedono l'adozione di provvedimenti espressi.</a:t>
            </a:r>
            <a:endParaRPr lang="it-IT" sz="900" b="0" strike="noStrike" spc="-1">
              <a:solidFill>
                <a:srgbClr val="000000"/>
              </a:solidFill>
              <a:latin typeface="Arial"/>
            </a:endParaRPr>
          </a:p>
          <a:p>
            <a:pPr marL="232200" indent="-231120" algn="ctr" defTabSz="305640">
              <a:lnSpc>
                <a:spcPct val="100000"/>
              </a:lnSpc>
              <a:tabLst>
                <a:tab pos="0" algn="l"/>
              </a:tabLst>
            </a:pPr>
            <a:endParaRPr lang="it-IT" sz="900" b="0" strike="noStrike" spc="-1">
              <a:solidFill>
                <a:srgbClr val="000000"/>
              </a:solidFill>
              <a:latin typeface="Arial"/>
            </a:endParaRPr>
          </a:p>
          <a:p>
            <a:pPr marL="232200" indent="-231120" algn="ctr" defTabSz="305640">
              <a:lnSpc>
                <a:spcPct val="100000"/>
              </a:lnSpc>
              <a:tabLst>
                <a:tab pos="0" algn="l"/>
              </a:tabLst>
            </a:pPr>
            <a:endParaRPr lang="it-IT" sz="900" b="0" strike="noStrike" spc="-1">
              <a:solidFill>
                <a:srgbClr val="000000"/>
              </a:solidFill>
              <a:latin typeface="Arial"/>
            </a:endParaRPr>
          </a:p>
        </p:txBody>
      </p:sp>
      <p:sp>
        <p:nvSpPr>
          <p:cNvPr id="835" name="Text Box 1"/>
          <p:cNvSpPr/>
          <p:nvPr/>
        </p:nvSpPr>
        <p:spPr>
          <a:xfrm>
            <a:off x="276120" y="1284120"/>
            <a:ext cx="8867160" cy="337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noAutofit/>
          </a:bodyPr>
          <a:lstStyle/>
          <a:p>
            <a:pPr algn="ct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Lst>
            </a:pPr>
            <a:r>
              <a:rPr lang="it-IT" sz="1600" b="0" strike="noStrike" spc="-1">
                <a:solidFill>
                  <a:srgbClr val="000000"/>
                </a:solidFill>
                <a:latin typeface="Arial"/>
                <a:ea typeface="Microsoft YaHei"/>
              </a:rPr>
              <a:t>Carattere endoprocedimentale delle verifiche di coerenza con strumenti vigenti e della VIncA</a:t>
            </a:r>
            <a:endParaRPr lang="it-IT" sz="1600" b="0" strike="noStrike" spc="-1">
              <a:solidFill>
                <a:srgbClr val="000000"/>
              </a:solidFill>
              <a:latin typeface="Arial"/>
            </a:endParaRPr>
          </a:p>
        </p:txBody>
      </p:sp>
      <p:pic>
        <p:nvPicPr>
          <p:cNvPr id="836" name="Immagine 4"/>
          <p:cNvPicPr/>
          <p:nvPr/>
        </p:nvPicPr>
        <p:blipFill>
          <a:blip r:embed="rId2"/>
          <a:stretch/>
        </p:blipFill>
        <p:spPr>
          <a:xfrm>
            <a:off x="2778120" y="0"/>
            <a:ext cx="3586680" cy="136800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3" name="PlaceHolder 1"/>
          <p:cNvSpPr>
            <a:spLocks noGrp="1"/>
          </p:cNvSpPr>
          <p:nvPr>
            <p:ph type="sldNum" idx="37"/>
          </p:nvPr>
        </p:nvSpPr>
        <p:spPr>
          <a:xfrm>
            <a:off x="8591400" y="4724280"/>
            <a:ext cx="513360" cy="418320"/>
          </a:xfrm>
          <a:prstGeom prst="rect">
            <a:avLst/>
          </a:prstGeom>
          <a:noFill/>
          <a:ln w="0">
            <a:noFill/>
          </a:ln>
        </p:spPr>
        <p:txBody>
          <a:bodyPr lIns="91440" tIns="91440" rIns="91440" bIns="91440" anchor="t">
            <a:noAutofit/>
          </a:bodyPr>
          <a:lstStyle>
            <a:lvl1pPr indent="0" algn="r">
              <a:lnSpc>
                <a:spcPct val="100000"/>
              </a:lnSpc>
              <a:buNone/>
              <a:tabLst>
                <a:tab pos="0" algn="l"/>
              </a:tabLst>
              <a:defRPr lang="it-IT" sz="1200" b="1" strike="noStrike" spc="-1">
                <a:solidFill>
                  <a:srgbClr val="97BFAC"/>
                </a:solidFill>
                <a:latin typeface="Neuton"/>
                <a:ea typeface="Neuton"/>
              </a:defRPr>
            </a:lvl1pPr>
          </a:lstStyle>
          <a:p>
            <a:pPr indent="0" algn="r">
              <a:lnSpc>
                <a:spcPct val="100000"/>
              </a:lnSpc>
              <a:buNone/>
              <a:tabLst>
                <a:tab pos="0" algn="l"/>
              </a:tabLst>
            </a:pPr>
            <a:fld id="{EA7721E3-A7EF-4203-8FBB-7BE2F5F303A7}" type="slidenum">
              <a:rPr lang="it-IT" sz="1200" b="1" strike="noStrike" spc="-1">
                <a:solidFill>
                  <a:srgbClr val="97BFAC"/>
                </a:solidFill>
                <a:latin typeface="Neuton"/>
                <a:ea typeface="Neuton"/>
              </a:rPr>
              <a:t>2</a:t>
            </a:fld>
            <a:endParaRPr lang="it-IT" sz="1200" b="0" strike="noStrike" spc="-1">
              <a:solidFill>
                <a:srgbClr val="000000"/>
              </a:solidFill>
              <a:latin typeface="Times New Roman"/>
            </a:endParaRPr>
          </a:p>
        </p:txBody>
      </p:sp>
      <p:pic>
        <p:nvPicPr>
          <p:cNvPr id="774" name="Immagine 23"/>
          <p:cNvPicPr/>
          <p:nvPr/>
        </p:nvPicPr>
        <p:blipFill>
          <a:blip r:embed="rId3"/>
          <a:stretch/>
        </p:blipFill>
        <p:spPr>
          <a:xfrm>
            <a:off x="2627640" y="0"/>
            <a:ext cx="6515640" cy="5142960"/>
          </a:xfrm>
          <a:prstGeom prst="rect">
            <a:avLst/>
          </a:prstGeom>
          <a:ln w="0">
            <a:noFill/>
          </a:ln>
        </p:spPr>
      </p:pic>
      <p:sp>
        <p:nvSpPr>
          <p:cNvPr id="775" name="CasellaDiTesto 24"/>
          <p:cNvSpPr/>
          <p:nvPr/>
        </p:nvSpPr>
        <p:spPr>
          <a:xfrm>
            <a:off x="7951680" y="4201200"/>
            <a:ext cx="1186920" cy="821160"/>
          </a:xfrm>
          <a:prstGeom prst="rect">
            <a:avLst/>
          </a:prstGeom>
          <a:solidFill>
            <a:schemeClr val="bg1"/>
          </a:solidFill>
          <a:ln w="0">
            <a:solidFill>
              <a:srgbClr val="00206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600" b="1" strike="noStrike" spc="-1">
                <a:solidFill>
                  <a:srgbClr val="181818"/>
                </a:solidFill>
                <a:latin typeface="Arial"/>
              </a:rPr>
              <a:t>Inquadramento generale Aree Protette in gestione dell’Ente di gestione delle Aree Protette del Ticino e Lago Maggiore</a:t>
            </a:r>
            <a:endParaRPr lang="it-IT" sz="600" b="0" strike="noStrike" spc="-1">
              <a:solidFill>
                <a:srgbClr val="000000"/>
              </a:solidFill>
              <a:latin typeface="Arial"/>
            </a:endParaRPr>
          </a:p>
          <a:p>
            <a:pPr>
              <a:lnSpc>
                <a:spcPct val="100000"/>
              </a:lnSpc>
            </a:pPr>
            <a:r>
              <a:rPr lang="it-IT" sz="600" b="1" strike="noStrike" spc="-1">
                <a:solidFill>
                  <a:srgbClr val="181818"/>
                </a:solidFill>
                <a:latin typeface="Arial"/>
              </a:rPr>
              <a:t>Arch. Monica Perroni</a:t>
            </a:r>
            <a:endParaRPr lang="it-IT" sz="600" b="0" strike="noStrike" spc="-1">
              <a:solidFill>
                <a:srgbClr val="000000"/>
              </a:solidFill>
              <a:latin typeface="Arial"/>
            </a:endParaRPr>
          </a:p>
          <a:p>
            <a:pPr>
              <a:lnSpc>
                <a:spcPct val="100000"/>
              </a:lnSpc>
            </a:pPr>
            <a:r>
              <a:rPr lang="it-IT" sz="600" b="1" u="sng" strike="noStrike" spc="-1">
                <a:solidFill>
                  <a:srgbClr val="97BFAC"/>
                </a:solidFill>
                <a:uFillTx/>
                <a:latin typeface="Arial"/>
                <a:hlinkClick r:id="rId4"/>
              </a:rPr>
              <a:t>https://www.parcoticinolagomaggiore.com/it/territorio#briciole</a:t>
            </a:r>
            <a:r>
              <a:rPr lang="it-IT" sz="600" b="1" strike="noStrike" spc="-1">
                <a:solidFill>
                  <a:srgbClr val="002060"/>
                </a:solidFill>
                <a:latin typeface="Arial"/>
              </a:rPr>
              <a:t> </a:t>
            </a:r>
            <a:endParaRPr lang="it-IT" sz="600" b="0" strike="noStrike" spc="-1">
              <a:solidFill>
                <a:srgbClr val="000000"/>
              </a:solidFill>
              <a:latin typeface="Arial"/>
            </a:endParaRPr>
          </a:p>
        </p:txBody>
      </p:sp>
      <p:sp>
        <p:nvSpPr>
          <p:cNvPr id="776" name="CasellaDiTesto 45"/>
          <p:cNvSpPr/>
          <p:nvPr/>
        </p:nvSpPr>
        <p:spPr>
          <a:xfrm>
            <a:off x="4680" y="0"/>
            <a:ext cx="3168360" cy="51778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it-IT" sz="900" b="1" strike="noStrike" spc="-1">
                <a:solidFill>
                  <a:srgbClr val="800000"/>
                </a:solidFill>
                <a:latin typeface="Arial"/>
              </a:rPr>
              <a:t>Provincia di Novara</a:t>
            </a:r>
            <a:endParaRPr lang="it-IT" sz="900" b="0" strike="noStrike" spc="-1">
              <a:solidFill>
                <a:srgbClr val="000000"/>
              </a:solidFill>
              <a:latin typeface="Arial"/>
            </a:endParaRPr>
          </a:p>
          <a:p>
            <a:pPr marL="171360" indent="-171360">
              <a:lnSpc>
                <a:spcPct val="100000"/>
              </a:lnSpc>
              <a:buClr>
                <a:srgbClr val="C8862E"/>
              </a:buClr>
              <a:buFont typeface="Arial"/>
              <a:buChar char="•"/>
            </a:pPr>
            <a:r>
              <a:rPr lang="it-IT" sz="900" b="1" strike="noStrike" spc="-1">
                <a:solidFill>
                  <a:schemeClr val="accent6">
                    <a:lumMod val="75000"/>
                  </a:schemeClr>
                </a:solidFill>
                <a:latin typeface="Arial"/>
              </a:rPr>
              <a:t>Parco Naturale del Ticino</a:t>
            </a:r>
            <a:endParaRPr lang="it-IT" sz="900" b="0" strike="noStrike" spc="-1">
              <a:solidFill>
                <a:srgbClr val="000000"/>
              </a:solidFill>
              <a:latin typeface="Arial"/>
            </a:endParaRPr>
          </a:p>
          <a:p>
            <a:pPr>
              <a:lnSpc>
                <a:spcPct val="100000"/>
              </a:lnSpc>
            </a:pPr>
            <a:r>
              <a:rPr lang="it-IT" sz="900" b="1" strike="noStrike" spc="-1">
                <a:solidFill>
                  <a:srgbClr val="0070C0"/>
                </a:solidFill>
                <a:latin typeface="Arial"/>
              </a:rPr>
              <a:t>ZSC-ZPS Valle del Ticino</a:t>
            </a:r>
            <a:endParaRPr lang="it-IT" sz="900" b="0" strike="noStrike" spc="-1">
              <a:solidFill>
                <a:srgbClr val="000000"/>
              </a:solidFill>
              <a:latin typeface="Arial"/>
            </a:endParaRPr>
          </a:p>
          <a:p>
            <a:pPr marL="171360" indent="-171360">
              <a:lnSpc>
                <a:spcPct val="100000"/>
              </a:lnSpc>
              <a:buClr>
                <a:srgbClr val="C8862E"/>
              </a:buClr>
              <a:buFont typeface="Arial"/>
              <a:buChar char="•"/>
            </a:pPr>
            <a:r>
              <a:rPr lang="it-IT" sz="900" b="1" strike="noStrike" spc="-1">
                <a:solidFill>
                  <a:schemeClr val="accent6">
                    <a:lumMod val="75000"/>
                  </a:schemeClr>
                </a:solidFill>
                <a:latin typeface="Arial"/>
              </a:rPr>
              <a:t>Parco Naturale dei Lagoni di Mercurago</a:t>
            </a:r>
            <a:endParaRPr lang="it-IT" sz="900" b="0" strike="noStrike" spc="-1">
              <a:solidFill>
                <a:srgbClr val="000000"/>
              </a:solidFill>
              <a:latin typeface="Arial"/>
            </a:endParaRPr>
          </a:p>
          <a:p>
            <a:pPr>
              <a:lnSpc>
                <a:spcPct val="100000"/>
              </a:lnSpc>
            </a:pPr>
            <a:r>
              <a:rPr lang="it-IT" sz="900" b="1" strike="noStrike" spc="-1">
                <a:solidFill>
                  <a:srgbClr val="0070C0"/>
                </a:solidFill>
                <a:latin typeface="Arial"/>
              </a:rPr>
              <a:t>ZSC ‘’Lagoni di Mercurago</a:t>
            </a:r>
            <a:endParaRPr lang="it-IT" sz="900" b="0" strike="noStrike" spc="-1">
              <a:solidFill>
                <a:srgbClr val="000000"/>
              </a:solidFill>
              <a:latin typeface="Arial"/>
            </a:endParaRPr>
          </a:p>
          <a:p>
            <a:pPr marL="171360" indent="-171360">
              <a:lnSpc>
                <a:spcPct val="100000"/>
              </a:lnSpc>
              <a:buClr>
                <a:srgbClr val="C8862E"/>
              </a:buClr>
              <a:buFont typeface="Arial"/>
              <a:buChar char="•"/>
            </a:pPr>
            <a:r>
              <a:rPr lang="it-IT" sz="900" b="1" strike="noStrike" spc="-1">
                <a:solidFill>
                  <a:schemeClr val="accent6">
                    <a:lumMod val="75000"/>
                  </a:schemeClr>
                </a:solidFill>
                <a:latin typeface="Arial"/>
              </a:rPr>
              <a:t>Riserva Naturale dei Canneti di Dormelletto</a:t>
            </a:r>
            <a:endParaRPr lang="it-IT" sz="900" b="0" strike="noStrike" spc="-1">
              <a:solidFill>
                <a:srgbClr val="000000"/>
              </a:solidFill>
              <a:latin typeface="Arial"/>
            </a:endParaRPr>
          </a:p>
          <a:p>
            <a:pPr>
              <a:lnSpc>
                <a:spcPct val="100000"/>
              </a:lnSpc>
            </a:pPr>
            <a:r>
              <a:rPr lang="it-IT" sz="900" b="1" strike="noStrike" spc="-1">
                <a:solidFill>
                  <a:srgbClr val="0070C0"/>
                </a:solidFill>
                <a:latin typeface="Arial"/>
              </a:rPr>
              <a:t>ZSC-ZPS ‘’Canneti di Dormelletto</a:t>
            </a:r>
            <a:endParaRPr lang="it-IT" sz="900" b="0" strike="noStrike" spc="-1">
              <a:solidFill>
                <a:srgbClr val="000000"/>
              </a:solidFill>
              <a:latin typeface="Arial"/>
            </a:endParaRPr>
          </a:p>
          <a:p>
            <a:pPr marL="171360" indent="-171360">
              <a:lnSpc>
                <a:spcPct val="100000"/>
              </a:lnSpc>
              <a:buClr>
                <a:srgbClr val="0070C0"/>
              </a:buClr>
              <a:buFont typeface="Arial"/>
              <a:buChar char="•"/>
            </a:pPr>
            <a:r>
              <a:rPr lang="it-IT" sz="900" b="1" strike="noStrike" spc="-1">
                <a:solidFill>
                  <a:srgbClr val="0070C0"/>
                </a:solidFill>
                <a:latin typeface="Arial"/>
              </a:rPr>
              <a:t>ZSC Baraggia di Bellinzago</a:t>
            </a:r>
            <a:endParaRPr lang="it-IT" sz="900" b="0" strike="noStrike" spc="-1">
              <a:solidFill>
                <a:srgbClr val="000000"/>
              </a:solidFill>
              <a:latin typeface="Arial"/>
            </a:endParaRPr>
          </a:p>
          <a:p>
            <a:pPr marL="171360" indent="-171360">
              <a:lnSpc>
                <a:spcPct val="100000"/>
              </a:lnSpc>
              <a:buClr>
                <a:srgbClr val="0070C0"/>
              </a:buClr>
              <a:buFont typeface="Arial"/>
              <a:buChar char="•"/>
            </a:pPr>
            <a:r>
              <a:rPr lang="it-IT" sz="900" b="1" strike="noStrike" spc="-1">
                <a:solidFill>
                  <a:srgbClr val="0070C0"/>
                </a:solidFill>
                <a:latin typeface="Arial"/>
              </a:rPr>
              <a:t>ZSC Agogna Morta</a:t>
            </a:r>
            <a:r>
              <a:rPr lang="it-IT" sz="900" b="1" strike="noStrike" spc="-1">
                <a:solidFill>
                  <a:srgbClr val="333333"/>
                </a:solidFill>
                <a:latin typeface="Arial"/>
              </a:rPr>
              <a:t> </a:t>
            </a:r>
            <a:endParaRPr lang="it-IT" sz="900" b="0" strike="noStrike" spc="-1">
              <a:solidFill>
                <a:srgbClr val="000000"/>
              </a:solidFill>
              <a:latin typeface="Arial"/>
            </a:endParaRPr>
          </a:p>
          <a:p>
            <a:pPr marL="171360" indent="-171360">
              <a:lnSpc>
                <a:spcPct val="100000"/>
              </a:lnSpc>
              <a:buClr>
                <a:srgbClr val="0070C0"/>
              </a:buClr>
              <a:buFont typeface="Arial"/>
              <a:buChar char="•"/>
            </a:pPr>
            <a:r>
              <a:rPr lang="it-IT" sz="900" b="1" strike="noStrike" spc="-1">
                <a:solidFill>
                  <a:srgbClr val="0070C0"/>
                </a:solidFill>
                <a:latin typeface="Arial"/>
              </a:rPr>
              <a:t>ZPS Garzaie Novaresi</a:t>
            </a:r>
            <a:endParaRPr lang="it-IT" sz="900" b="0" strike="noStrike" spc="-1">
              <a:solidFill>
                <a:srgbClr val="000000"/>
              </a:solidFill>
              <a:latin typeface="Arial"/>
            </a:endParaRPr>
          </a:p>
          <a:p>
            <a:pPr marL="171360" indent="-171360">
              <a:lnSpc>
                <a:spcPct val="100000"/>
              </a:lnSpc>
              <a:buClr>
                <a:srgbClr val="D08D08"/>
              </a:buClr>
              <a:buFont typeface="Arial"/>
              <a:buChar char="•"/>
            </a:pPr>
            <a:r>
              <a:rPr lang="it-IT" sz="900" b="1" strike="noStrike" spc="-1">
                <a:solidFill>
                  <a:schemeClr val="accent5">
                    <a:lumMod val="75000"/>
                  </a:schemeClr>
                </a:solidFill>
                <a:latin typeface="Arial"/>
              </a:rPr>
              <a:t>Riserva Naturale del Monte Mesma</a:t>
            </a:r>
            <a:endParaRPr lang="it-IT" sz="900" b="0" strike="noStrike" spc="-1">
              <a:solidFill>
                <a:srgbClr val="000000"/>
              </a:solidFill>
              <a:latin typeface="Arial"/>
            </a:endParaRPr>
          </a:p>
          <a:p>
            <a:pPr marL="171360" indent="-171360">
              <a:lnSpc>
                <a:spcPct val="100000"/>
              </a:lnSpc>
              <a:buClr>
                <a:srgbClr val="D08D08"/>
              </a:buClr>
              <a:buFont typeface="Arial"/>
              <a:buChar char="•"/>
            </a:pPr>
            <a:r>
              <a:rPr lang="it-IT" sz="900" b="1" strike="noStrike" spc="-1">
                <a:solidFill>
                  <a:schemeClr val="accent5">
                    <a:lumMod val="75000"/>
                  </a:schemeClr>
                </a:solidFill>
                <a:latin typeface="Arial"/>
              </a:rPr>
              <a:t>Riserva Naturale del Colle di Buccione</a:t>
            </a:r>
            <a:endParaRPr lang="it-IT" sz="900" b="0" strike="noStrike" spc="-1">
              <a:solidFill>
                <a:srgbClr val="000000"/>
              </a:solidFill>
              <a:latin typeface="Arial"/>
            </a:endParaRPr>
          </a:p>
          <a:p>
            <a:pPr marL="171360" indent="-171360">
              <a:lnSpc>
                <a:spcPct val="100000"/>
              </a:lnSpc>
              <a:buClr>
                <a:srgbClr val="D08D08"/>
              </a:buClr>
              <a:buFont typeface="Arial"/>
              <a:buChar char="•"/>
            </a:pPr>
            <a:r>
              <a:rPr lang="it-IT" sz="900" b="1" strike="noStrike" spc="-1">
                <a:solidFill>
                  <a:schemeClr val="accent5">
                    <a:lumMod val="75000"/>
                  </a:schemeClr>
                </a:solidFill>
                <a:latin typeface="Arial"/>
              </a:rPr>
              <a:t>Riserva Naturale del Bosco Solivo</a:t>
            </a:r>
            <a:endParaRPr lang="it-IT" sz="900" b="0" strike="noStrike" spc="-1">
              <a:solidFill>
                <a:srgbClr val="000000"/>
              </a:solidFill>
              <a:latin typeface="Arial"/>
            </a:endParaRPr>
          </a:p>
          <a:p>
            <a:pPr>
              <a:lnSpc>
                <a:spcPct val="100000"/>
              </a:lnSpc>
            </a:pPr>
            <a:r>
              <a:rPr lang="it-IT" sz="900" b="1" strike="noStrike" spc="-1">
                <a:solidFill>
                  <a:srgbClr val="800000"/>
                </a:solidFill>
                <a:latin typeface="Arial"/>
              </a:rPr>
              <a:t>Provincia di Vercelli</a:t>
            </a:r>
            <a:endParaRPr lang="it-IT" sz="900" b="0" strike="noStrike" spc="-1">
              <a:solidFill>
                <a:srgbClr val="000000"/>
              </a:solidFill>
              <a:latin typeface="Arial"/>
            </a:endParaRPr>
          </a:p>
          <a:p>
            <a:pPr marL="171360" indent="-171360">
              <a:lnSpc>
                <a:spcPct val="100000"/>
              </a:lnSpc>
              <a:buClr>
                <a:srgbClr val="D08D08"/>
              </a:buClr>
              <a:buFont typeface="Arial"/>
              <a:buChar char="•"/>
            </a:pPr>
            <a:r>
              <a:rPr lang="it-IT" sz="900" b="1" strike="noStrike" spc="-1">
                <a:solidFill>
                  <a:schemeClr val="accent5">
                    <a:lumMod val="75000"/>
                  </a:schemeClr>
                </a:solidFill>
                <a:latin typeface="Arial"/>
              </a:rPr>
              <a:t>Parco Naturale delle Lame del Sesia</a:t>
            </a:r>
            <a:endParaRPr lang="it-IT" sz="900" b="0" strike="noStrike" spc="-1">
              <a:solidFill>
                <a:srgbClr val="000000"/>
              </a:solidFill>
              <a:latin typeface="Arial"/>
            </a:endParaRPr>
          </a:p>
          <a:p>
            <a:pPr>
              <a:lnSpc>
                <a:spcPct val="100000"/>
              </a:lnSpc>
            </a:pPr>
            <a:r>
              <a:rPr lang="it-IT" sz="900" b="1" strike="noStrike" spc="-1">
                <a:solidFill>
                  <a:srgbClr val="0070C0"/>
                </a:solidFill>
                <a:latin typeface="Arial"/>
              </a:rPr>
              <a:t>ZSC-ZPS Lame del Sesia e Isolone di Oldenico</a:t>
            </a:r>
            <a:endParaRPr lang="it-IT" sz="900" b="0" strike="noStrike" spc="-1">
              <a:solidFill>
                <a:srgbClr val="000000"/>
              </a:solidFill>
              <a:latin typeface="Arial"/>
            </a:endParaRPr>
          </a:p>
          <a:p>
            <a:pPr marL="171360" indent="-171360">
              <a:lnSpc>
                <a:spcPct val="100000"/>
              </a:lnSpc>
              <a:buClr>
                <a:srgbClr val="D08D08"/>
              </a:buClr>
              <a:buFont typeface="Arial"/>
              <a:buChar char="•"/>
            </a:pPr>
            <a:r>
              <a:rPr lang="it-IT" sz="900" b="1" strike="noStrike" spc="-1">
                <a:solidFill>
                  <a:schemeClr val="accent5">
                    <a:lumMod val="75000"/>
                  </a:schemeClr>
                </a:solidFill>
                <a:latin typeface="Arial"/>
              </a:rPr>
              <a:t>Riserva Naturale delle Baragge</a:t>
            </a:r>
            <a:endParaRPr lang="it-IT" sz="900" b="0" strike="noStrike" spc="-1">
              <a:solidFill>
                <a:srgbClr val="000000"/>
              </a:solidFill>
              <a:latin typeface="Arial"/>
            </a:endParaRPr>
          </a:p>
          <a:p>
            <a:pPr>
              <a:lnSpc>
                <a:spcPct val="100000"/>
              </a:lnSpc>
            </a:pPr>
            <a:r>
              <a:rPr lang="it-IT" sz="900" b="1" strike="noStrike" spc="-1">
                <a:solidFill>
                  <a:srgbClr val="0070C0"/>
                </a:solidFill>
                <a:latin typeface="Arial"/>
              </a:rPr>
              <a:t>ZSC Baraggia di Rovasenda</a:t>
            </a:r>
            <a:endParaRPr lang="it-IT" sz="900" b="0" strike="noStrike" spc="-1">
              <a:solidFill>
                <a:srgbClr val="000000"/>
              </a:solidFill>
              <a:latin typeface="Arial"/>
            </a:endParaRPr>
          </a:p>
          <a:p>
            <a:pPr>
              <a:lnSpc>
                <a:spcPct val="100000"/>
              </a:lnSpc>
            </a:pPr>
            <a:r>
              <a:rPr lang="it-IT" sz="900" b="1" strike="noStrike" spc="-1">
                <a:solidFill>
                  <a:srgbClr val="0070C0"/>
                </a:solidFill>
                <a:latin typeface="Arial"/>
              </a:rPr>
              <a:t>ZSC Baraggia di Piano Rosa) NO)</a:t>
            </a:r>
            <a:endParaRPr lang="it-IT" sz="900" b="0" strike="noStrike" spc="-1">
              <a:solidFill>
                <a:srgbClr val="000000"/>
              </a:solidFill>
              <a:latin typeface="Arial"/>
            </a:endParaRPr>
          </a:p>
          <a:p>
            <a:pPr>
              <a:lnSpc>
                <a:spcPct val="100000"/>
              </a:lnSpc>
            </a:pPr>
            <a:r>
              <a:rPr lang="it-IT" sz="900" b="1" strike="noStrike" spc="-1">
                <a:solidFill>
                  <a:srgbClr val="0070C0"/>
                </a:solidFill>
                <a:latin typeface="Arial"/>
              </a:rPr>
              <a:t>ZSC Baraggia di Candelo (BI)</a:t>
            </a:r>
            <a:endParaRPr lang="it-IT" sz="900" b="0" strike="noStrike" spc="-1">
              <a:solidFill>
                <a:srgbClr val="000000"/>
              </a:solidFill>
              <a:latin typeface="Arial"/>
            </a:endParaRPr>
          </a:p>
          <a:p>
            <a:pPr marL="171360" indent="-171360">
              <a:lnSpc>
                <a:spcPct val="100000"/>
              </a:lnSpc>
              <a:buClr>
                <a:srgbClr val="D08D08"/>
              </a:buClr>
              <a:buFont typeface="Arial"/>
              <a:buChar char="•"/>
            </a:pPr>
            <a:r>
              <a:rPr lang="it-IT" sz="900" b="1" strike="noStrike" spc="-1">
                <a:solidFill>
                  <a:schemeClr val="accent5">
                    <a:lumMod val="75000"/>
                  </a:schemeClr>
                </a:solidFill>
                <a:latin typeface="Arial"/>
              </a:rPr>
              <a:t>Riserva Naturale della Palude di Casalbeltrame</a:t>
            </a:r>
            <a:endParaRPr lang="it-IT" sz="900" b="0" strike="noStrike" spc="-1">
              <a:solidFill>
                <a:srgbClr val="000000"/>
              </a:solidFill>
              <a:latin typeface="Arial"/>
            </a:endParaRPr>
          </a:p>
          <a:p>
            <a:pPr>
              <a:lnSpc>
                <a:spcPct val="100000"/>
              </a:lnSpc>
            </a:pPr>
            <a:r>
              <a:rPr lang="it-IT" sz="900" b="1" strike="noStrike" spc="-1">
                <a:solidFill>
                  <a:srgbClr val="0070C0"/>
                </a:solidFill>
                <a:latin typeface="Arial"/>
              </a:rPr>
              <a:t>ZSC-ZPS ‘’Paludi di Casalbeltrame </a:t>
            </a:r>
            <a:endParaRPr lang="it-IT" sz="900" b="0" strike="noStrike" spc="-1">
              <a:solidFill>
                <a:srgbClr val="000000"/>
              </a:solidFill>
              <a:latin typeface="Arial"/>
            </a:endParaRPr>
          </a:p>
          <a:p>
            <a:pPr>
              <a:lnSpc>
                <a:spcPct val="100000"/>
              </a:lnSpc>
            </a:pPr>
            <a:r>
              <a:rPr lang="it-IT" sz="900" b="1" strike="noStrike" spc="-1">
                <a:solidFill>
                  <a:schemeClr val="accent5">
                    <a:lumMod val="75000"/>
                  </a:schemeClr>
                </a:solidFill>
                <a:latin typeface="Arial"/>
              </a:rPr>
              <a:t>Riserva Naturale della Garzaia di Carisio</a:t>
            </a:r>
            <a:endParaRPr lang="it-IT" sz="900" b="0" strike="noStrike" spc="-1">
              <a:solidFill>
                <a:srgbClr val="000000"/>
              </a:solidFill>
              <a:latin typeface="Arial"/>
            </a:endParaRPr>
          </a:p>
          <a:p>
            <a:pPr>
              <a:lnSpc>
                <a:spcPct val="100000"/>
              </a:lnSpc>
            </a:pPr>
            <a:r>
              <a:rPr lang="it-IT" sz="900" b="1" strike="noStrike" spc="-1">
                <a:solidFill>
                  <a:srgbClr val="0070C0"/>
                </a:solidFill>
                <a:latin typeface="Arial"/>
              </a:rPr>
              <a:t>ZSC-ZPS Garzaia Di Carisio</a:t>
            </a:r>
            <a:endParaRPr lang="it-IT" sz="900" b="0" strike="noStrike" spc="-1">
              <a:solidFill>
                <a:srgbClr val="000000"/>
              </a:solidFill>
              <a:latin typeface="Arial"/>
            </a:endParaRPr>
          </a:p>
          <a:p>
            <a:pPr marL="171360" indent="-171360">
              <a:lnSpc>
                <a:spcPct val="100000"/>
              </a:lnSpc>
              <a:buClr>
                <a:srgbClr val="0070C0"/>
              </a:buClr>
              <a:buFont typeface="Arial"/>
              <a:buChar char="•"/>
            </a:pPr>
            <a:r>
              <a:rPr lang="it-IT" sz="900" b="1" strike="noStrike" spc="-1">
                <a:solidFill>
                  <a:srgbClr val="0070C0"/>
                </a:solidFill>
                <a:latin typeface="Arial"/>
              </a:rPr>
              <a:t>ZSC-ZPS Garzaia del Rio Druma</a:t>
            </a:r>
            <a:endParaRPr lang="it-IT" sz="900" b="0" strike="noStrike" spc="-1">
              <a:solidFill>
                <a:srgbClr val="000000"/>
              </a:solidFill>
              <a:latin typeface="Arial"/>
            </a:endParaRPr>
          </a:p>
          <a:p>
            <a:pPr marL="171360" indent="-171360">
              <a:lnSpc>
                <a:spcPct val="100000"/>
              </a:lnSpc>
              <a:buClr>
                <a:srgbClr val="0070C0"/>
              </a:buClr>
              <a:buFont typeface="Arial"/>
              <a:buChar char="•"/>
            </a:pPr>
            <a:r>
              <a:rPr lang="it-IT" sz="900" b="1" strike="noStrike" spc="-1">
                <a:solidFill>
                  <a:srgbClr val="0070C0"/>
                </a:solidFill>
                <a:latin typeface="Arial"/>
              </a:rPr>
              <a:t>ZPS Lama del Badiotto e Garzaia della Brarola</a:t>
            </a:r>
            <a:endParaRPr lang="it-IT" sz="900" b="0" strike="noStrike" spc="-1">
              <a:solidFill>
                <a:srgbClr val="000000"/>
              </a:solidFill>
              <a:latin typeface="Arial"/>
            </a:endParaRPr>
          </a:p>
          <a:p>
            <a:pPr marL="171360" indent="-171360">
              <a:lnSpc>
                <a:spcPct val="100000"/>
              </a:lnSpc>
              <a:buClr>
                <a:srgbClr val="D08D08"/>
              </a:buClr>
              <a:buFont typeface="Arial"/>
              <a:buChar char="•"/>
            </a:pPr>
            <a:r>
              <a:rPr lang="it-IT" sz="900" b="1" strike="noStrike" spc="-1">
                <a:solidFill>
                  <a:schemeClr val="accent5">
                    <a:lumMod val="75000"/>
                  </a:schemeClr>
                </a:solidFill>
                <a:latin typeface="Arial"/>
              </a:rPr>
              <a:t>Riserva Naturale della Garzaia di Villarboit</a:t>
            </a:r>
            <a:endParaRPr lang="it-IT" sz="900" b="0" strike="noStrike" spc="-1">
              <a:solidFill>
                <a:srgbClr val="000000"/>
              </a:solidFill>
              <a:latin typeface="Arial"/>
            </a:endParaRPr>
          </a:p>
          <a:p>
            <a:pPr>
              <a:lnSpc>
                <a:spcPct val="100000"/>
              </a:lnSpc>
            </a:pPr>
            <a:r>
              <a:rPr lang="it-IT" sz="900" b="1" strike="noStrike" spc="-1">
                <a:solidFill>
                  <a:srgbClr val="800000"/>
                </a:solidFill>
                <a:latin typeface="Arial"/>
              </a:rPr>
              <a:t>Provincia di Biella</a:t>
            </a:r>
            <a:endParaRPr lang="it-IT" sz="900" b="0" strike="noStrike" spc="-1">
              <a:solidFill>
                <a:srgbClr val="000000"/>
              </a:solidFill>
              <a:latin typeface="Arial"/>
            </a:endParaRPr>
          </a:p>
          <a:p>
            <a:pPr marL="171360" indent="-171360">
              <a:lnSpc>
                <a:spcPct val="100000"/>
              </a:lnSpc>
              <a:buClr>
                <a:srgbClr val="D08D08"/>
              </a:buClr>
              <a:buFont typeface="Arial"/>
              <a:buChar char="•"/>
            </a:pPr>
            <a:r>
              <a:rPr lang="it-IT" sz="900" b="1" strike="noStrike" spc="-1">
                <a:solidFill>
                  <a:schemeClr val="accent5">
                    <a:lumMod val="75000"/>
                  </a:schemeClr>
                </a:solidFill>
                <a:latin typeface="Arial"/>
              </a:rPr>
              <a:t>Riserva Naturale della Bessa</a:t>
            </a:r>
            <a:endParaRPr lang="it-IT" sz="900" b="0" strike="noStrike" spc="-1">
              <a:solidFill>
                <a:srgbClr val="000000"/>
              </a:solidFill>
              <a:latin typeface="Arial"/>
            </a:endParaRPr>
          </a:p>
          <a:p>
            <a:pPr>
              <a:lnSpc>
                <a:spcPct val="100000"/>
              </a:lnSpc>
            </a:pPr>
            <a:r>
              <a:rPr lang="it-IT" sz="900" b="1" strike="noStrike" spc="-1">
                <a:solidFill>
                  <a:srgbClr val="0070C0"/>
                </a:solidFill>
                <a:latin typeface="Arial"/>
              </a:rPr>
              <a:t>ZSC La Bessa</a:t>
            </a:r>
            <a:endParaRPr lang="it-IT" sz="900" b="0" strike="noStrike" spc="-1">
              <a:solidFill>
                <a:srgbClr val="000000"/>
              </a:solidFill>
              <a:latin typeface="Arial"/>
            </a:endParaRPr>
          </a:p>
          <a:p>
            <a:pPr marL="171360" indent="-171360">
              <a:lnSpc>
                <a:spcPct val="100000"/>
              </a:lnSpc>
              <a:buClr>
                <a:srgbClr val="D08D08"/>
              </a:buClr>
              <a:buFont typeface="Arial"/>
              <a:buChar char="•"/>
            </a:pPr>
            <a:r>
              <a:rPr lang="it-IT" sz="900" b="1" strike="noStrike" spc="-1">
                <a:solidFill>
                  <a:schemeClr val="accent5">
                    <a:lumMod val="75000"/>
                  </a:schemeClr>
                </a:solidFill>
                <a:latin typeface="Arial"/>
              </a:rPr>
              <a:t>Riserva Naturale del Parco Burcina Felice Piacenza</a:t>
            </a:r>
            <a:endParaRPr lang="it-IT" sz="900" b="0" strike="noStrike" spc="-1">
              <a:solidFill>
                <a:srgbClr val="000000"/>
              </a:solidFill>
              <a:latin typeface="Arial"/>
            </a:endParaRPr>
          </a:p>
          <a:p>
            <a:pPr marL="171360" indent="-171360">
              <a:lnSpc>
                <a:spcPct val="100000"/>
              </a:lnSpc>
              <a:buClr>
                <a:srgbClr val="D08D08"/>
              </a:buClr>
              <a:buFont typeface="Arial"/>
              <a:buChar char="•"/>
            </a:pPr>
            <a:r>
              <a:rPr lang="it-IT" sz="900" b="1" strike="noStrike" spc="-1">
                <a:solidFill>
                  <a:schemeClr val="accent5">
                    <a:lumMod val="75000"/>
                  </a:schemeClr>
                </a:solidFill>
                <a:latin typeface="Arial"/>
              </a:rPr>
              <a:t>Riserva naturale Spina Verde</a:t>
            </a:r>
            <a:endParaRPr lang="it-IT" sz="900" b="0" strike="noStrike" spc="-1">
              <a:solidFill>
                <a:srgbClr val="000000"/>
              </a:solidFill>
              <a:latin typeface="Arial"/>
            </a:endParaRPr>
          </a:p>
          <a:p>
            <a:pPr>
              <a:lnSpc>
                <a:spcPct val="100000"/>
              </a:lnSpc>
            </a:pPr>
            <a:r>
              <a:rPr lang="it-IT" sz="900" b="1" strike="noStrike" spc="-1">
                <a:solidFill>
                  <a:srgbClr val="800000"/>
                </a:solidFill>
                <a:latin typeface="Arial"/>
              </a:rPr>
              <a:t>Provincia del Verbano Cusio Ossola</a:t>
            </a:r>
            <a:endParaRPr lang="it-IT" sz="900" b="0" strike="noStrike" spc="-1">
              <a:solidFill>
                <a:srgbClr val="000000"/>
              </a:solidFill>
              <a:latin typeface="Arial"/>
            </a:endParaRPr>
          </a:p>
          <a:p>
            <a:pPr marL="171360" indent="-171360">
              <a:lnSpc>
                <a:spcPct val="100000"/>
              </a:lnSpc>
              <a:buClr>
                <a:srgbClr val="D08D08"/>
              </a:buClr>
              <a:buFont typeface="Arial"/>
              <a:buChar char="•"/>
            </a:pPr>
            <a:r>
              <a:rPr lang="it-IT" sz="900" b="1" strike="noStrike" spc="-1">
                <a:solidFill>
                  <a:schemeClr val="accent5">
                    <a:lumMod val="75000"/>
                  </a:schemeClr>
                </a:solidFill>
                <a:latin typeface="Arial"/>
              </a:rPr>
              <a:t>Riserva Naturale del Fondo Toce</a:t>
            </a:r>
            <a:endParaRPr lang="it-IT" sz="900" b="0" strike="noStrike" spc="-1">
              <a:solidFill>
                <a:srgbClr val="000000"/>
              </a:solidFill>
              <a:latin typeface="Arial"/>
            </a:endParaRPr>
          </a:p>
          <a:p>
            <a:pPr>
              <a:lnSpc>
                <a:spcPct val="100000"/>
              </a:lnSpc>
            </a:pPr>
            <a:r>
              <a:rPr lang="it-IT" sz="900" b="1" strike="noStrike" spc="-1">
                <a:solidFill>
                  <a:srgbClr val="0070C0"/>
                </a:solidFill>
                <a:latin typeface="Arial"/>
              </a:rPr>
              <a:t>ZSC-ZPS Fondo Toce</a:t>
            </a:r>
            <a:endParaRPr lang="it-IT" sz="900" b="0" strike="noStrike" spc="-1">
              <a:solidFill>
                <a:srgbClr val="000000"/>
              </a:solidFill>
              <a:latin typeface="Arial"/>
            </a:endParaRPr>
          </a:p>
          <a:p>
            <a:pPr>
              <a:lnSpc>
                <a:spcPct val="100000"/>
              </a:lnSpc>
            </a:pPr>
            <a:endParaRPr lang="it-IT" sz="900" b="0" strike="noStrike" spc="-1">
              <a:solidFill>
                <a:srgbClr val="000000"/>
              </a:solidFill>
              <a:latin typeface="Arial"/>
            </a:endParaRPr>
          </a:p>
          <a:p>
            <a:pPr>
              <a:lnSpc>
                <a:spcPct val="100000"/>
              </a:lnSpc>
            </a:pPr>
            <a:endParaRPr lang="it-IT" sz="900" b="0" strike="noStrike" spc="-1">
              <a:solidFill>
                <a:srgbClr val="000000"/>
              </a:solidFill>
              <a:latin typeface="Arial"/>
            </a:endParaRPr>
          </a:p>
        </p:txBody>
      </p:sp>
      <p:pic>
        <p:nvPicPr>
          <p:cNvPr id="777" name="Immagine 1"/>
          <p:cNvPicPr/>
          <p:nvPr/>
        </p:nvPicPr>
        <p:blipFill>
          <a:blip r:embed="rId5"/>
          <a:stretch/>
        </p:blipFill>
        <p:spPr>
          <a:xfrm>
            <a:off x="6692040" y="91440"/>
            <a:ext cx="2451240" cy="6523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p14:dur="10" advTm="20000"/>
    </mc:Choice>
    <mc:Fallback xmlns:p15="http://schemas.microsoft.com/office/powerpoint/2012/main" xmlns="">
      <p:transition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 name="Immagine 2"/>
          <p:cNvPicPr/>
          <p:nvPr/>
        </p:nvPicPr>
        <p:blipFill>
          <a:blip r:embed="rId3"/>
          <a:srcRect r="25719"/>
          <a:stretch/>
        </p:blipFill>
        <p:spPr>
          <a:xfrm>
            <a:off x="1329840" y="0"/>
            <a:ext cx="6483600" cy="5142960"/>
          </a:xfrm>
          <a:prstGeom prst="rect">
            <a:avLst/>
          </a:prstGeom>
          <a:ln w="38100">
            <a:solidFill>
              <a:srgbClr val="1A1A1A"/>
            </a:solidFill>
            <a:round/>
          </a:ln>
        </p:spPr>
      </p:pic>
      <p:pic>
        <p:nvPicPr>
          <p:cNvPr id="779" name="Immagine 1"/>
          <p:cNvPicPr/>
          <p:nvPr/>
        </p:nvPicPr>
        <p:blipFill>
          <a:blip r:embed="rId4"/>
          <a:stretch/>
        </p:blipFill>
        <p:spPr>
          <a:xfrm>
            <a:off x="7289280" y="4578120"/>
            <a:ext cx="1752120" cy="46620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0" name="Immagine 1"/>
          <p:cNvPicPr/>
          <p:nvPr/>
        </p:nvPicPr>
        <p:blipFill>
          <a:blip r:embed="rId3"/>
          <a:stretch/>
        </p:blipFill>
        <p:spPr>
          <a:xfrm>
            <a:off x="1805760" y="0"/>
            <a:ext cx="7272720" cy="5142960"/>
          </a:xfrm>
          <a:prstGeom prst="rect">
            <a:avLst/>
          </a:prstGeom>
          <a:ln w="0">
            <a:noFill/>
          </a:ln>
        </p:spPr>
      </p:pic>
      <p:sp>
        <p:nvSpPr>
          <p:cNvPr id="781" name="CasellaDiTesto 3"/>
          <p:cNvSpPr/>
          <p:nvPr/>
        </p:nvSpPr>
        <p:spPr>
          <a:xfrm>
            <a:off x="0" y="2202480"/>
            <a:ext cx="1908000" cy="7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71360" indent="-171360">
              <a:lnSpc>
                <a:spcPct val="100000"/>
              </a:lnSpc>
              <a:buClr>
                <a:srgbClr val="000000"/>
              </a:buClr>
              <a:buFont typeface="Wingdings" charset="2"/>
              <a:buChar char=""/>
            </a:pPr>
            <a:r>
              <a:rPr lang="it-IT" sz="1050" b="0" strike="noStrike" spc="-1">
                <a:solidFill>
                  <a:srgbClr val="FF6600"/>
                </a:solidFill>
                <a:latin typeface="Arial"/>
                <a:ea typeface="Arial"/>
              </a:rPr>
              <a:t>Provincia di Alessandria</a:t>
            </a:r>
            <a:endParaRPr lang="it-IT" sz="1050" b="0" strike="noStrike" spc="-1">
              <a:solidFill>
                <a:srgbClr val="000000"/>
              </a:solidFill>
              <a:latin typeface="Arial"/>
            </a:endParaRPr>
          </a:p>
          <a:p>
            <a:pPr marL="171360" indent="-171360">
              <a:lnSpc>
                <a:spcPct val="100000"/>
              </a:lnSpc>
              <a:buClr>
                <a:srgbClr val="000000"/>
              </a:buClr>
              <a:buFont typeface="Wingdings" charset="2"/>
              <a:buChar char=""/>
            </a:pPr>
            <a:r>
              <a:rPr lang="it-IT" sz="1050" b="0" strike="noStrike" spc="-1">
                <a:solidFill>
                  <a:srgbClr val="FF6600"/>
                </a:solidFill>
                <a:latin typeface="Arial"/>
                <a:ea typeface="Arial"/>
              </a:rPr>
              <a:t>Provincia di Cuneo</a:t>
            </a:r>
            <a:endParaRPr lang="it-IT" sz="1050" b="0" strike="noStrike" spc="-1">
              <a:solidFill>
                <a:srgbClr val="000000"/>
              </a:solidFill>
              <a:latin typeface="Arial"/>
            </a:endParaRPr>
          </a:p>
          <a:p>
            <a:pPr marL="171360" indent="-171360">
              <a:lnSpc>
                <a:spcPct val="100000"/>
              </a:lnSpc>
              <a:buClr>
                <a:srgbClr val="000000"/>
              </a:buClr>
              <a:buFont typeface="Wingdings" charset="2"/>
              <a:buChar char=""/>
            </a:pPr>
            <a:r>
              <a:rPr lang="it-IT" sz="1050" b="0" strike="noStrike" spc="-1">
                <a:solidFill>
                  <a:srgbClr val="FF6600"/>
                </a:solidFill>
                <a:latin typeface="Arial"/>
                <a:ea typeface="Arial"/>
              </a:rPr>
              <a:t>Provincia di Torino</a:t>
            </a:r>
            <a:endParaRPr lang="it-IT" sz="1050" b="0" strike="noStrike" spc="-1">
              <a:solidFill>
                <a:srgbClr val="000000"/>
              </a:solidFill>
              <a:latin typeface="Arial"/>
            </a:endParaRPr>
          </a:p>
          <a:p>
            <a:pPr marL="171360" indent="-171360">
              <a:lnSpc>
                <a:spcPct val="100000"/>
              </a:lnSpc>
              <a:buClr>
                <a:srgbClr val="000000"/>
              </a:buClr>
              <a:buFont typeface="Wingdings" charset="2"/>
              <a:buChar char=""/>
            </a:pPr>
            <a:r>
              <a:rPr lang="it-IT" sz="1050" b="0" strike="noStrike" spc="-1">
                <a:solidFill>
                  <a:srgbClr val="FF6600"/>
                </a:solidFill>
                <a:latin typeface="Arial"/>
                <a:ea typeface="Arial"/>
              </a:rPr>
              <a:t>Provincia di Vercelli</a:t>
            </a:r>
            <a:endParaRPr lang="it-IT" sz="1050" b="0" strike="noStrike" spc="-1">
              <a:solidFill>
                <a:srgbClr val="000000"/>
              </a:solidFill>
              <a:latin typeface="Arial"/>
            </a:endParaRPr>
          </a:p>
        </p:txBody>
      </p:sp>
      <p:pic>
        <p:nvPicPr>
          <p:cNvPr id="782" name="Immagine 5"/>
          <p:cNvPicPr/>
          <p:nvPr/>
        </p:nvPicPr>
        <p:blipFill>
          <a:blip r:embed="rId4"/>
          <a:stretch/>
        </p:blipFill>
        <p:spPr>
          <a:xfrm>
            <a:off x="165600" y="127080"/>
            <a:ext cx="2619000" cy="40896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3" name="CasellaDiTesto 6"/>
          <p:cNvSpPr/>
          <p:nvPr/>
        </p:nvSpPr>
        <p:spPr>
          <a:xfrm>
            <a:off x="0" y="1800"/>
            <a:ext cx="3075480" cy="51778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a:lnSpc>
                <a:spcPct val="100000"/>
              </a:lnSpc>
              <a:buClr>
                <a:srgbClr val="000000"/>
              </a:buClr>
              <a:buFont typeface="Arial"/>
              <a:buChar char="•"/>
            </a:pPr>
            <a:r>
              <a:rPr lang="it-IT" sz="900" b="0" strike="noStrike" spc="-1">
                <a:solidFill>
                  <a:srgbClr val="777777"/>
                </a:solidFill>
                <a:latin typeface="Arial"/>
                <a:ea typeface="Arial"/>
              </a:rPr>
              <a:t>IT1110024 Lanca di San Michele (ZSC e ZPS)</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IT1110025 Po morto di Carignano (ZSC e ZPS)</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IT1110050 Mulino Vecchio (ZSC)</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IT1110070 Meisino (confluenza Po - Stura) (ZPS)</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IT1120002 Bosco della Partecipanza di Trino (ZSC e ZPS)</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IT1120007 Palude di San Genuario (ZSC)</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IT1120008 Fontana Gigante (Tricerro) (ZSC e ZPS)</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IT1120013 Isolotto del Ritano (Dora Baltea) (ZSC e ZPS)</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IT1120021 Risaie vercellesi (ZPS)</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IT1120023 Isola di Santa Maria (ZSC)</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IT1120029 Paludi di San Genuario e San Silvestro (ZPS)</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IT1120030 Sponde fluviali di Palazzolo Vercellese (SIC)</a:t>
            </a:r>
            <a:endParaRPr lang="it-IT" sz="900" b="0" strike="noStrike" spc="-1">
              <a:solidFill>
                <a:srgbClr val="000000"/>
              </a:solidFill>
              <a:latin typeface="Arial"/>
            </a:endParaRPr>
          </a:p>
          <a:p>
            <a:pPr>
              <a:lnSpc>
                <a:spcPct val="100000"/>
              </a:lnSpc>
            </a:pPr>
            <a:r>
              <a:rPr lang="it-IT" sz="900" b="0" strike="noStrike" spc="-1">
                <a:solidFill>
                  <a:srgbClr val="777777"/>
                </a:solidFill>
                <a:latin typeface="Arial"/>
                <a:ea typeface="Arial"/>
              </a:rPr>
              <a:t>IT1180002 Torrente Orba (ZSC-ZPS) </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IT1180005IT1180027 Confluenza Po-Sesia-Tanaro (ZSC)</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IT1180028 Fiume Po - tratto vercellese alessandrino (ZPS)</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IT1180031 Basso Scrivia (SIC)</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IT1180032 Bric Montariolo (SIC</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IT1110002 Collina di Superga (ZSC)</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IT1110009 Bosco del Vaj e Bosc Grand (ZSC)</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IT1110016 Confluenza Po - Maira (ZSC)</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IT1110017 Lanca di Santa Marta (confluenza Po - Banna) (ZSC e ZPS)</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IT1110018 Confluenza Po - Orco - Malone (ZSC e ZPS)</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IT1110019 Baraccone (confluenza Po - Dora Baltea) (ZSC e ZPS</a:t>
            </a:r>
            <a:endParaRPr lang="it-IT" sz="900" b="0" strike="noStrike" spc="-1">
              <a:solidFill>
                <a:srgbClr val="000000"/>
              </a:solidFill>
              <a:latin typeface="Arial"/>
            </a:endParaRPr>
          </a:p>
          <a:p>
            <a:pPr marL="216000" indent="-216000">
              <a:lnSpc>
                <a:spcPct val="100000"/>
              </a:lnSpc>
              <a:buClr>
                <a:srgbClr val="000000"/>
              </a:buClr>
              <a:buFont typeface="Arial"/>
              <a:buChar char="•"/>
            </a:pPr>
            <a:r>
              <a:rPr lang="it-IT" sz="900" b="0" strike="noStrike" spc="-1">
                <a:solidFill>
                  <a:srgbClr val="777777"/>
                </a:solidFill>
                <a:latin typeface="Arial"/>
                <a:ea typeface="Arial"/>
              </a:rPr>
              <a:t> Ghiaia Grande (Fiume Po) (ZSC)</a:t>
            </a:r>
            <a:endParaRPr lang="it-IT" sz="900" b="0" strike="noStrike" spc="-1">
              <a:solidFill>
                <a:srgbClr val="000000"/>
              </a:solidFill>
              <a:latin typeface="Arial"/>
            </a:endParaRPr>
          </a:p>
          <a:p>
            <a:pPr>
              <a:lnSpc>
                <a:spcPct val="100000"/>
              </a:lnSpc>
            </a:pPr>
            <a:endParaRPr lang="it-IT" sz="900" b="0" strike="noStrike" spc="-1">
              <a:solidFill>
                <a:srgbClr val="000000"/>
              </a:solidFill>
              <a:latin typeface="Arial"/>
            </a:endParaRPr>
          </a:p>
          <a:p>
            <a:pPr>
              <a:lnSpc>
                <a:spcPct val="100000"/>
              </a:lnSpc>
            </a:pPr>
            <a:endParaRPr lang="it-IT" sz="900" b="0" strike="noStrike" spc="-1">
              <a:solidFill>
                <a:srgbClr val="000000"/>
              </a:solidFill>
              <a:latin typeface="Arial"/>
            </a:endParaRPr>
          </a:p>
          <a:p>
            <a:pPr>
              <a:lnSpc>
                <a:spcPct val="100000"/>
              </a:lnSpc>
            </a:pPr>
            <a:endParaRPr lang="it-IT" sz="900" b="0" strike="noStrike" spc="-1">
              <a:solidFill>
                <a:srgbClr val="000000"/>
              </a:solidFill>
              <a:latin typeface="Arial"/>
            </a:endParaRPr>
          </a:p>
          <a:p>
            <a:pPr>
              <a:lnSpc>
                <a:spcPct val="100000"/>
              </a:lnSpc>
            </a:pPr>
            <a:endParaRPr lang="it-IT" sz="900" b="0" strike="noStrike" spc="-1">
              <a:solidFill>
                <a:srgbClr val="000000"/>
              </a:solidFill>
              <a:latin typeface="Arial"/>
            </a:endParaRPr>
          </a:p>
        </p:txBody>
      </p:sp>
      <p:pic>
        <p:nvPicPr>
          <p:cNvPr id="784" name="Immagine 5"/>
          <p:cNvPicPr/>
          <p:nvPr/>
        </p:nvPicPr>
        <p:blipFill>
          <a:blip r:embed="rId3"/>
          <a:stretch/>
        </p:blipFill>
        <p:spPr>
          <a:xfrm>
            <a:off x="3076200" y="3240"/>
            <a:ext cx="6067080" cy="4613040"/>
          </a:xfrm>
          <a:prstGeom prst="rect">
            <a:avLst/>
          </a:prstGeom>
          <a:ln w="0">
            <a:noFill/>
          </a:ln>
        </p:spPr>
      </p:pic>
      <p:pic>
        <p:nvPicPr>
          <p:cNvPr id="785" name="Immagine 8"/>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p:blipFill>
        <p:spPr>
          <a:xfrm>
            <a:off x="4137480" y="3452040"/>
            <a:ext cx="3153600" cy="91944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6" name="PlaceHolder 1"/>
          <p:cNvSpPr>
            <a:spLocks noGrp="1"/>
          </p:cNvSpPr>
          <p:nvPr>
            <p:ph type="title"/>
          </p:nvPr>
        </p:nvSpPr>
        <p:spPr>
          <a:xfrm>
            <a:off x="1291680" y="1727280"/>
            <a:ext cx="2536920" cy="901080"/>
          </a:xfrm>
          <a:prstGeom prst="rect">
            <a:avLst/>
          </a:prstGeom>
          <a:noFill/>
          <a:ln w="0">
            <a:noFill/>
          </a:ln>
        </p:spPr>
        <p:txBody>
          <a:bodyPr lIns="12240" tIns="12240" rIns="12240" bIns="12240" numCol="1" spcCol="0" anchor="ctr" anchorCtr="1">
            <a:normAutofit/>
          </a:bodyPr>
          <a:lstStyle/>
          <a:p>
            <a:pPr indent="0" algn="ctr" defTabSz="305640">
              <a:lnSpc>
                <a:spcPct val="100000"/>
              </a:lnSpc>
              <a:buNone/>
              <a:tabLst>
                <a:tab pos="0" algn="l"/>
              </a:tabLst>
            </a:pPr>
            <a:r>
              <a:rPr lang="it-IT" sz="1220" b="0" strike="noStrike" spc="-1">
                <a:solidFill>
                  <a:srgbClr val="000000"/>
                </a:solidFill>
                <a:latin typeface="Arial"/>
                <a:ea typeface="Microsoft YaHei"/>
              </a:rPr>
              <a:t>EGAP AREE PROTETTE PO PIEMONTESE</a:t>
            </a:r>
            <a:br>
              <a:rPr sz="1220"/>
            </a:br>
            <a:endParaRPr lang="it-IT" sz="1220" b="0" strike="noStrike" spc="-1">
              <a:solidFill>
                <a:srgbClr val="000000"/>
              </a:solidFill>
              <a:latin typeface="Arial"/>
            </a:endParaRPr>
          </a:p>
        </p:txBody>
      </p:sp>
      <p:sp>
        <p:nvSpPr>
          <p:cNvPr id="787" name="Text Box 2"/>
          <p:cNvSpPr/>
          <p:nvPr/>
        </p:nvSpPr>
        <p:spPr>
          <a:xfrm>
            <a:off x="4903560" y="1727280"/>
            <a:ext cx="3553920" cy="901080"/>
          </a:xfrm>
          <a:prstGeom prst="rect">
            <a:avLst/>
          </a:prstGeom>
          <a:noFill/>
          <a:ln w="0">
            <a:noFill/>
          </a:ln>
        </p:spPr>
        <p:style>
          <a:lnRef idx="0">
            <a:scrgbClr r="0" g="0" b="0"/>
          </a:lnRef>
          <a:fillRef idx="0">
            <a:scrgbClr r="0" g="0" b="0"/>
          </a:fillRef>
          <a:effectRef idx="0">
            <a:scrgbClr r="0" g="0" b="0"/>
          </a:effectRef>
          <a:fontRef idx="minor"/>
        </p:style>
        <p:txBody>
          <a:bodyPr lIns="12240" tIns="12240" rIns="12240" bIns="12240" anchor="ctr" anchorCtr="1">
            <a:noAutofit/>
          </a:bodyPr>
          <a:lstStyle/>
          <a:p>
            <a:pPr algn="ctr" defTabSz="305640">
              <a:lnSpc>
                <a:spcPct val="100000"/>
              </a:lnSpc>
              <a:tabLst>
                <a:tab pos="492480" algn="l"/>
                <a:tab pos="984960" algn="l"/>
                <a:tab pos="1477800" algn="l"/>
                <a:tab pos="1970280" algn="l"/>
                <a:tab pos="2462760" algn="l"/>
                <a:tab pos="2955240" algn="l"/>
              </a:tabLst>
            </a:pPr>
            <a:endParaRPr lang="it-IT" sz="122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Lst>
            </a:pPr>
            <a:endParaRPr lang="it-IT" sz="122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Lst>
            </a:pPr>
            <a:r>
              <a:rPr lang="it-IT" sz="1220" b="0" strike="noStrike" spc="-1">
                <a:solidFill>
                  <a:srgbClr val="000000"/>
                </a:solidFill>
                <a:latin typeface="Arial"/>
                <a:ea typeface="Microsoft YaHei"/>
              </a:rPr>
              <a:t>EGAP AREE PROTETTE DEL TICINO </a:t>
            </a:r>
            <a:endParaRPr lang="it-IT" sz="122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Lst>
            </a:pPr>
            <a:r>
              <a:rPr lang="it-IT" sz="1220" b="0" strike="noStrike" spc="-1">
                <a:solidFill>
                  <a:srgbClr val="000000"/>
                </a:solidFill>
                <a:latin typeface="Arial"/>
                <a:ea typeface="Microsoft YaHei"/>
              </a:rPr>
              <a:t>E DEL LAGO MAGGIORE</a:t>
            </a:r>
            <a:endParaRPr lang="it-IT" sz="122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Lst>
            </a:pPr>
            <a:br>
              <a:rPr sz="2450"/>
            </a:br>
            <a:endParaRPr lang="it-IT" sz="2450" b="0" strike="noStrike" spc="-1">
              <a:solidFill>
                <a:srgbClr val="000000"/>
              </a:solidFill>
              <a:latin typeface="Arial"/>
            </a:endParaRPr>
          </a:p>
        </p:txBody>
      </p:sp>
      <p:sp>
        <p:nvSpPr>
          <p:cNvPr id="788" name="Text Box 3"/>
          <p:cNvSpPr/>
          <p:nvPr/>
        </p:nvSpPr>
        <p:spPr>
          <a:xfrm>
            <a:off x="2142360" y="2299680"/>
            <a:ext cx="4858560" cy="48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noAutofit/>
          </a:bodyPr>
          <a:lstStyle/>
          <a:p>
            <a:pPr algn="ctr" defTabSz="305640">
              <a:lnSpc>
                <a:spcPct val="100000"/>
              </a:lnSpc>
              <a:tabLst>
                <a:tab pos="492480" algn="l"/>
                <a:tab pos="984960" algn="l"/>
                <a:tab pos="1477800" algn="l"/>
                <a:tab pos="1970280" algn="l"/>
                <a:tab pos="2462760" algn="l"/>
                <a:tab pos="2955240" algn="l"/>
                <a:tab pos="3447720" algn="l"/>
                <a:tab pos="3940200" algn="l"/>
                <a:tab pos="4433040" algn="l"/>
              </a:tabLst>
            </a:pPr>
            <a:r>
              <a:rPr lang="it-IT" sz="1400" b="0" i="1" strike="noStrike" spc="-1">
                <a:solidFill>
                  <a:srgbClr val="000000"/>
                </a:solidFill>
                <a:latin typeface="Arial"/>
                <a:ea typeface="Microsoft YaHei"/>
              </a:rPr>
              <a:t>Discendenti da diversi accorpamenti nel corso del tempo, deleghe per la gestione ai sensi della</a:t>
            </a:r>
            <a:endParaRPr lang="it-IT" sz="1400" b="0" strike="noStrike" spc="-1">
              <a:solidFill>
                <a:srgbClr val="000000"/>
              </a:solidFill>
              <a:latin typeface="Arial"/>
            </a:endParaRPr>
          </a:p>
        </p:txBody>
      </p:sp>
      <p:sp>
        <p:nvSpPr>
          <p:cNvPr id="789" name="Text Box 4"/>
          <p:cNvSpPr/>
          <p:nvPr/>
        </p:nvSpPr>
        <p:spPr>
          <a:xfrm>
            <a:off x="2913120" y="1338120"/>
            <a:ext cx="3317400" cy="31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noAutofit/>
          </a:bodyPr>
          <a:lstStyle/>
          <a:p>
            <a:pPr algn="ctr" defTabSz="305640">
              <a:lnSpc>
                <a:spcPct val="100000"/>
              </a:lnSpc>
              <a:tabLst>
                <a:tab pos="492480" algn="l"/>
                <a:tab pos="984960" algn="l"/>
                <a:tab pos="1477800" algn="l"/>
                <a:tab pos="1970280" algn="l"/>
                <a:tab pos="2462760" algn="l"/>
                <a:tab pos="2955240" algn="l"/>
              </a:tabLst>
            </a:pPr>
            <a:r>
              <a:rPr lang="it-IT" sz="1640" b="1" i="1" strike="noStrike" spc="-1">
                <a:solidFill>
                  <a:srgbClr val="000000"/>
                </a:solidFill>
                <a:latin typeface="Calibri"/>
                <a:ea typeface="Microsoft YaHei"/>
              </a:rPr>
              <a:t>La  normativa regionale</a:t>
            </a:r>
            <a:endParaRPr lang="it-IT" sz="1640" b="0" strike="noStrike" spc="-1">
              <a:solidFill>
                <a:srgbClr val="000000"/>
              </a:solidFill>
              <a:latin typeface="Arial"/>
            </a:endParaRPr>
          </a:p>
        </p:txBody>
      </p:sp>
      <p:cxnSp>
        <p:nvCxnSpPr>
          <p:cNvPr id="790" name="AutoShape 5"/>
          <p:cNvCxnSpPr/>
          <p:nvPr/>
        </p:nvCxnSpPr>
        <p:spPr>
          <a:xfrm>
            <a:off x="1308960" y="1726920"/>
            <a:ext cx="6440040" cy="1800"/>
          </a:xfrm>
          <a:prstGeom prst="straightConnector1">
            <a:avLst/>
          </a:prstGeom>
          <a:ln w="25560">
            <a:solidFill>
              <a:srgbClr val="2F5597"/>
            </a:solidFill>
            <a:miter/>
          </a:ln>
        </p:spPr>
      </p:cxnSp>
      <p:sp>
        <p:nvSpPr>
          <p:cNvPr id="791" name="Text Box 6"/>
          <p:cNvSpPr/>
          <p:nvPr/>
        </p:nvSpPr>
        <p:spPr>
          <a:xfrm>
            <a:off x="1794960" y="2912040"/>
            <a:ext cx="5553360" cy="2127960"/>
          </a:xfrm>
          <a:prstGeom prst="rect">
            <a:avLst/>
          </a:prstGeom>
          <a:gradFill rotWithShape="0">
            <a:gsLst>
              <a:gs pos="0">
                <a:srgbClr val="DEEBF7"/>
              </a:gs>
              <a:gs pos="100000">
                <a:srgbClr val="CCCCFF"/>
              </a:gs>
            </a:gsLst>
            <a:path path="rect">
              <a:fillToRect l="50000" t="84000" r="50000" b="16000"/>
            </a:path>
          </a:gradFill>
          <a:ln w="0">
            <a:noFill/>
          </a:ln>
        </p:spPr>
        <p:style>
          <a:lnRef idx="0">
            <a:scrgbClr r="0" g="0" b="0"/>
          </a:lnRef>
          <a:fillRef idx="0">
            <a:scrgbClr r="0" g="0" b="0"/>
          </a:fillRef>
          <a:effectRef idx="0">
            <a:scrgbClr r="0" g="0" b="0"/>
          </a:effectRef>
          <a:fontRef idx="minor"/>
        </p:style>
        <p:txBody>
          <a:bodyPr lIns="90000" tIns="45000" rIns="90000" bIns="45000" anchor="t" anchorCtr="1">
            <a:noAutofit/>
          </a:bodyPr>
          <a:lstStyle/>
          <a:p>
            <a:pPr algn="ctr" defTabSz="305640">
              <a:lnSpc>
                <a:spcPct val="100000"/>
              </a:lnSpc>
              <a:tabLst>
                <a:tab pos="492480" algn="l"/>
                <a:tab pos="984960" algn="l"/>
                <a:tab pos="1477800" algn="l"/>
                <a:tab pos="1970280" algn="l"/>
                <a:tab pos="2462760" algn="l"/>
                <a:tab pos="2955240" algn="l"/>
                <a:tab pos="3447720" algn="l"/>
              </a:tabLst>
            </a:pPr>
            <a:r>
              <a:rPr lang="it-IT" sz="1400" b="1" strike="noStrike" spc="-1">
                <a:solidFill>
                  <a:srgbClr val="000000"/>
                </a:solidFill>
                <a:latin typeface="Arial"/>
                <a:ea typeface="Microsoft YaHei"/>
              </a:rPr>
              <a:t>Legge regionale 29 giugno 2009, n. 19. (Testo coordinato)</a:t>
            </a:r>
            <a:endParaRPr lang="it-IT" sz="140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Lst>
            </a:pPr>
            <a:endParaRPr lang="it-IT" sz="100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Lst>
            </a:pPr>
            <a:endParaRPr lang="it-IT" sz="100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Lst>
            </a:pPr>
            <a:r>
              <a:rPr lang="it-IT" sz="1000" b="0" strike="noStrike" spc="-1">
                <a:solidFill>
                  <a:srgbClr val="000000"/>
                </a:solidFill>
                <a:latin typeface="Arial"/>
                <a:ea typeface="Microsoft YaHei"/>
              </a:rPr>
              <a:t>Testo unico sulla tutela delle aree naturali e della biodiversità.</a:t>
            </a:r>
            <a:endParaRPr lang="it-IT" sz="100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Lst>
            </a:pPr>
            <a:endParaRPr lang="it-IT" sz="100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Lst>
            </a:pPr>
            <a:r>
              <a:rPr lang="it-IT" sz="1000" b="0" strike="noStrike" spc="-1">
                <a:solidFill>
                  <a:srgbClr val="000000"/>
                </a:solidFill>
                <a:latin typeface="Arial"/>
                <a:ea typeface="Microsoft YaHei"/>
              </a:rPr>
              <a:t>(B.U. 2 luglio 2009, 2° suppl. al n. 26)</a:t>
            </a:r>
            <a:endParaRPr lang="it-IT" sz="100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Lst>
            </a:pPr>
            <a:endParaRPr lang="it-IT" sz="100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Lst>
            </a:pPr>
            <a:r>
              <a:rPr lang="it-IT" sz="1000" b="0" strike="noStrike" spc="-1">
                <a:solidFill>
                  <a:srgbClr val="000000"/>
                </a:solidFill>
                <a:latin typeface="Arial"/>
                <a:ea typeface="Microsoft YaHei"/>
              </a:rPr>
              <a:t>Modificata da l.r. 14/2010, l.r. 02/2011, l.r. 16/2011, l.r. 05/2012, l.r. 11/2013, l.r. 01/2015, l.r. 19/2015, l.r. 26/2015 </a:t>
            </a:r>
            <a:endParaRPr lang="it-IT" sz="100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Lst>
            </a:pPr>
            <a:endParaRPr lang="it-IT" sz="1000" b="0" strike="noStrike" spc="-1">
              <a:solidFill>
                <a:srgbClr val="000000"/>
              </a:solidFill>
              <a:latin typeface="Arial"/>
            </a:endParaRPr>
          </a:p>
          <a:p>
            <a:pPr algn="ctr" defTabSz="305640">
              <a:lnSpc>
                <a:spcPct val="100000"/>
              </a:lnSpc>
              <a:tabLst>
                <a:tab pos="492480" algn="l"/>
                <a:tab pos="984960" algn="l"/>
                <a:tab pos="1477800" algn="l"/>
                <a:tab pos="1970280" algn="l"/>
                <a:tab pos="2462760" algn="l"/>
                <a:tab pos="2955240" algn="l"/>
                <a:tab pos="3447720" algn="l"/>
              </a:tabLst>
            </a:pPr>
            <a:r>
              <a:rPr lang="it-IT" sz="1000" b="0" strike="noStrike" spc="-1">
                <a:solidFill>
                  <a:srgbClr val="000000"/>
                </a:solidFill>
                <a:latin typeface="Arial"/>
                <a:ea typeface="Microsoft YaHei"/>
              </a:rPr>
              <a:t>Link: </a:t>
            </a:r>
            <a:r>
              <a:rPr lang="it-IT" sz="1000" b="0" u="sng" strike="noStrike" spc="-1">
                <a:solidFill>
                  <a:schemeClr val="accent1">
                    <a:lumMod val="50000"/>
                  </a:schemeClr>
                </a:solidFill>
                <a:uFillTx/>
                <a:latin typeface="Arial"/>
                <a:ea typeface="Microsoft YaHei"/>
                <a:hlinkClick r:id="rId3"/>
              </a:rPr>
              <a:t>Legge regionale 29 giugno 2009, n. 19. (consiglioregionale.piemonte.it)</a:t>
            </a:r>
            <a:endParaRPr lang="it-IT" sz="1000" b="0" strike="noStrike" spc="-1">
              <a:solidFill>
                <a:srgbClr val="000000"/>
              </a:solidFill>
              <a:latin typeface="Arial"/>
            </a:endParaRPr>
          </a:p>
        </p:txBody>
      </p:sp>
      <p:pic>
        <p:nvPicPr>
          <p:cNvPr id="792" name="Immagine 1"/>
          <p:cNvPicPr/>
          <p:nvPr/>
        </p:nvPicPr>
        <p:blipFill>
          <a:blip r:embed="rId4"/>
          <a:stretch/>
        </p:blipFill>
        <p:spPr>
          <a:xfrm>
            <a:off x="2778120" y="0"/>
            <a:ext cx="3586680" cy="136800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3" name="PlaceHolder 1"/>
          <p:cNvSpPr>
            <a:spLocks noGrp="1"/>
          </p:cNvSpPr>
          <p:nvPr>
            <p:ph type="title"/>
          </p:nvPr>
        </p:nvSpPr>
        <p:spPr>
          <a:xfrm>
            <a:off x="1486080" y="1361880"/>
            <a:ext cx="6171120" cy="250920"/>
          </a:xfrm>
          <a:prstGeom prst="rect">
            <a:avLst/>
          </a:prstGeom>
          <a:noFill/>
          <a:ln w="0">
            <a:noFill/>
          </a:ln>
        </p:spPr>
        <p:txBody>
          <a:bodyPr lIns="0" tIns="0" rIns="0" bIns="0" numCol="1" spcCol="0" anchor="ctr" anchorCtr="1">
            <a:noAutofit/>
          </a:bodyPr>
          <a:lstStyle/>
          <a:p>
            <a:pPr indent="0" algn="ctr" defTabSz="305640">
              <a:lnSpc>
                <a:spcPct val="100000"/>
              </a:lnSpc>
              <a:buNone/>
              <a:tabLst>
                <a:tab pos="0" algn="l"/>
              </a:tabLst>
            </a:pPr>
            <a:r>
              <a:rPr lang="it-IT" sz="1600" b="1" strike="noStrike" spc="-1">
                <a:solidFill>
                  <a:srgbClr val="000000"/>
                </a:solidFill>
                <a:latin typeface="Arial"/>
                <a:ea typeface="Microsoft YaHei"/>
              </a:rPr>
              <a:t>L.R. 19/2009 e s.m.i.</a:t>
            </a:r>
            <a:endParaRPr lang="it-IT" sz="1600" b="0" strike="noStrike" spc="-1">
              <a:solidFill>
                <a:srgbClr val="000000"/>
              </a:solidFill>
              <a:latin typeface="Arial"/>
            </a:endParaRPr>
          </a:p>
        </p:txBody>
      </p:sp>
      <p:sp>
        <p:nvSpPr>
          <p:cNvPr id="794" name="Text Box 3"/>
          <p:cNvSpPr/>
          <p:nvPr/>
        </p:nvSpPr>
        <p:spPr>
          <a:xfrm>
            <a:off x="0" y="1851480"/>
            <a:ext cx="9143280" cy="3165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Arial"/>
                <a:ea typeface="Microsoft YaHei"/>
              </a:rPr>
              <a:t>Art. 7. - (Finalità delle aree protette)</a:t>
            </a:r>
            <a:endParaRPr lang="it-IT" sz="10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1. I soggetti gestori delle aree protette perseguono le seguenti finalità di carattere generale:</a:t>
            </a:r>
            <a:endParaRPr lang="it-IT" sz="10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a) </a:t>
            </a:r>
            <a:r>
              <a:rPr lang="it-IT" sz="1000" b="1" strike="noStrike" spc="-1">
                <a:solidFill>
                  <a:schemeClr val="accent1">
                    <a:lumMod val="50000"/>
                  </a:schemeClr>
                </a:solidFill>
                <a:latin typeface="Calibri"/>
                <a:ea typeface="Microsoft YaHei"/>
              </a:rPr>
              <a:t>tutelare le risorse naturali </a:t>
            </a:r>
            <a:r>
              <a:rPr lang="it-IT" sz="1000" b="1" strike="noStrike" spc="-1">
                <a:solidFill>
                  <a:srgbClr val="000000"/>
                </a:solidFill>
                <a:latin typeface="Calibri"/>
                <a:ea typeface="Microsoft YaHei"/>
              </a:rPr>
              <a:t>del territorio attraverso strategie di gestione sostenibile concertate tra le istituzioni</a:t>
            </a:r>
            <a:r>
              <a:rPr lang="it-IT" sz="1000" b="0" strike="noStrike" spc="-1">
                <a:solidFill>
                  <a:srgbClr val="000000"/>
                </a:solidFill>
                <a:latin typeface="Calibri"/>
                <a:ea typeface="Microsoft YaHei"/>
              </a:rPr>
              <a:t>;</a:t>
            </a:r>
            <a:endParaRPr lang="it-IT" sz="10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b) </a:t>
            </a:r>
            <a:r>
              <a:rPr lang="it-IT" sz="1000" b="1" strike="noStrike" spc="-1">
                <a:solidFill>
                  <a:srgbClr val="000000"/>
                </a:solidFill>
                <a:latin typeface="Calibri"/>
                <a:ea typeface="Microsoft YaHei"/>
              </a:rPr>
              <a:t>promuovere la </a:t>
            </a:r>
            <a:r>
              <a:rPr lang="it-IT" sz="1000" b="1" strike="noStrike" spc="-1">
                <a:solidFill>
                  <a:schemeClr val="accent1">
                    <a:lumMod val="50000"/>
                  </a:schemeClr>
                </a:solidFill>
                <a:latin typeface="Calibri"/>
                <a:ea typeface="Microsoft YaHei"/>
              </a:rPr>
              <a:t>fruizione sociale e sostenibile </a:t>
            </a:r>
            <a:r>
              <a:rPr lang="it-IT" sz="1000" b="1" strike="noStrike" spc="-1">
                <a:solidFill>
                  <a:srgbClr val="000000"/>
                </a:solidFill>
                <a:latin typeface="Calibri"/>
                <a:ea typeface="Microsoft YaHei"/>
              </a:rPr>
              <a:t>e la diffusione della </a:t>
            </a:r>
            <a:r>
              <a:rPr lang="it-IT" sz="1000" b="1" strike="noStrike" spc="-1">
                <a:solidFill>
                  <a:schemeClr val="accent1">
                    <a:lumMod val="50000"/>
                  </a:schemeClr>
                </a:solidFill>
                <a:latin typeface="Calibri"/>
                <a:ea typeface="Microsoft YaHei"/>
              </a:rPr>
              <a:t>cultura e dell'educazione ambientale</a:t>
            </a:r>
            <a:r>
              <a:rPr lang="it-IT" sz="1000" b="0" strike="noStrike" spc="-1">
                <a:solidFill>
                  <a:srgbClr val="000000"/>
                </a:solidFill>
                <a:latin typeface="Calibri"/>
                <a:ea typeface="Microsoft YaHei"/>
              </a:rPr>
              <a:t>;</a:t>
            </a:r>
            <a:endParaRPr lang="it-IT" sz="10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c) </a:t>
            </a:r>
            <a:r>
              <a:rPr lang="it-IT" sz="1000" b="1" strike="noStrike" spc="-1">
                <a:solidFill>
                  <a:srgbClr val="000000"/>
                </a:solidFill>
                <a:latin typeface="Calibri"/>
                <a:ea typeface="Microsoft YaHei"/>
              </a:rPr>
              <a:t>favorire la fruizione didattica ed il supporto alle scuole di ogni ordine e grado ed alle università sulle tematiche dell'ambiente e dell'educazione alla sostenibilità;</a:t>
            </a:r>
            <a:endParaRPr lang="it-IT" sz="10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d) </a:t>
            </a:r>
            <a:r>
              <a:rPr lang="it-IT" sz="1000" b="1" strike="noStrike" spc="-1">
                <a:solidFill>
                  <a:schemeClr val="accent1">
                    <a:lumMod val="50000"/>
                  </a:schemeClr>
                </a:solidFill>
                <a:latin typeface="Calibri"/>
                <a:ea typeface="Microsoft YaHei"/>
              </a:rPr>
              <a:t>integrare le competenze istituzionali dei soggetti gestori con gli obiettivi e le strategie generali della rete ecologica regionale</a:t>
            </a:r>
            <a:r>
              <a:rPr lang="it-IT" sz="1000" b="0" strike="noStrike" spc="-1">
                <a:solidFill>
                  <a:srgbClr val="000000"/>
                </a:solidFill>
                <a:latin typeface="Calibri"/>
                <a:ea typeface="Microsoft YaHei"/>
              </a:rPr>
              <a:t>;</a:t>
            </a:r>
            <a:endParaRPr lang="it-IT" sz="10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e) </a:t>
            </a:r>
            <a:r>
              <a:rPr lang="it-IT" sz="1000" b="1" strike="noStrike" spc="-1">
                <a:solidFill>
                  <a:schemeClr val="accent1">
                    <a:lumMod val="50000"/>
                  </a:schemeClr>
                </a:solidFill>
                <a:latin typeface="Calibri"/>
                <a:ea typeface="Microsoft YaHei"/>
              </a:rPr>
              <a:t>favorire la partecipazione dei cittadini </a:t>
            </a:r>
            <a:r>
              <a:rPr lang="it-IT" sz="1000" b="1" strike="noStrike" spc="-1">
                <a:solidFill>
                  <a:srgbClr val="000000"/>
                </a:solidFill>
                <a:latin typeface="Calibri"/>
                <a:ea typeface="Microsoft YaHei"/>
              </a:rPr>
              <a:t>attraverso forme associative a sostegno delle azioni volte al raggiungimento delle finalità dell'area protetta</a:t>
            </a:r>
            <a:r>
              <a:rPr lang="it-IT" sz="1000" b="0" strike="noStrike" spc="-1">
                <a:solidFill>
                  <a:srgbClr val="000000"/>
                </a:solidFill>
                <a:latin typeface="Calibri"/>
                <a:ea typeface="Microsoft YaHei"/>
              </a:rPr>
              <a:t>.</a:t>
            </a:r>
            <a:endParaRPr lang="it-IT" sz="10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2. I soggetti gestori perseguono, inoltre, le seguenti finalità, secondo la classificazione delle aree protette:</a:t>
            </a:r>
            <a:endParaRPr lang="it-IT" sz="10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a) nei parchi naturali:</a:t>
            </a:r>
            <a:endParaRPr lang="it-IT" sz="10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1) </a:t>
            </a:r>
            <a:r>
              <a:rPr lang="it-IT" sz="1000" b="1" strike="noStrike" spc="-1">
                <a:solidFill>
                  <a:srgbClr val="000000"/>
                </a:solidFill>
                <a:latin typeface="Calibri"/>
                <a:ea typeface="Microsoft YaHei"/>
              </a:rPr>
              <a:t>tutelare, gestire e ricostituire gli ambienti naturali e seminaturali </a:t>
            </a:r>
            <a:r>
              <a:rPr lang="it-IT" sz="1000" b="0" strike="noStrike" spc="-1">
                <a:solidFill>
                  <a:srgbClr val="000000"/>
                </a:solidFill>
                <a:latin typeface="Calibri"/>
                <a:ea typeface="Microsoft YaHei"/>
              </a:rPr>
              <a:t>che costituiscono habitat necessari alla conservazione ed all'arricchimento della biodiversità;</a:t>
            </a:r>
            <a:endParaRPr lang="it-IT" sz="10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2) </a:t>
            </a:r>
            <a:r>
              <a:rPr lang="it-IT" sz="1000" b="1" strike="noStrike" spc="-1">
                <a:solidFill>
                  <a:srgbClr val="000000"/>
                </a:solidFill>
                <a:latin typeface="Calibri"/>
                <a:ea typeface="Microsoft YaHei"/>
              </a:rPr>
              <a:t>sviluppare la ricerca scientifica </a:t>
            </a:r>
            <a:r>
              <a:rPr lang="it-IT" sz="1000" b="0" strike="noStrike" spc="-1">
                <a:solidFill>
                  <a:srgbClr val="000000"/>
                </a:solidFill>
                <a:latin typeface="Calibri"/>
                <a:ea typeface="Microsoft YaHei"/>
              </a:rPr>
              <a:t>applicata alla gestione degli ambienti naturali e seminaturali oggetto della tutela e promuovere e diffondere i modelli sperimentati;</a:t>
            </a:r>
            <a:endParaRPr lang="it-IT" sz="10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3) </a:t>
            </a:r>
            <a:r>
              <a:rPr lang="it-IT" sz="1000" b="1" strike="noStrike" spc="-1">
                <a:solidFill>
                  <a:srgbClr val="000000"/>
                </a:solidFill>
                <a:latin typeface="Calibri"/>
                <a:ea typeface="Microsoft YaHei"/>
              </a:rPr>
              <a:t>valorizzare il patrimonio storico-culturale e architettonico</a:t>
            </a:r>
            <a:r>
              <a:rPr lang="it-IT" sz="1000" b="0" strike="noStrike" spc="-1">
                <a:solidFill>
                  <a:srgbClr val="000000"/>
                </a:solidFill>
                <a:latin typeface="Calibri"/>
                <a:ea typeface="Microsoft YaHei"/>
              </a:rPr>
              <a:t>;</a:t>
            </a:r>
            <a:endParaRPr lang="it-IT" sz="10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4) </a:t>
            </a:r>
            <a:r>
              <a:rPr lang="it-IT" sz="1000" b="1" strike="noStrike" spc="-1">
                <a:solidFill>
                  <a:srgbClr val="000000"/>
                </a:solidFill>
                <a:latin typeface="Calibri"/>
                <a:ea typeface="Microsoft YaHei"/>
              </a:rPr>
              <a:t>promuovere iniziative di sviluppo compatibile con l'ambiente favorendo le attività produttive e lo sviluppo delle potenzialità turistiche e di altre forme di fruizione dell'area protetta che realizzano una equilibrata integrazione delle attività umane con la conservazione degli ecosistemi natural</a:t>
            </a:r>
            <a:r>
              <a:rPr lang="it-IT" sz="1000" b="0" strike="noStrike" spc="-1">
                <a:solidFill>
                  <a:srgbClr val="000000"/>
                </a:solidFill>
                <a:latin typeface="Calibri"/>
                <a:ea typeface="Microsoft YaHei"/>
              </a:rPr>
              <a:t>i; </a:t>
            </a:r>
            <a:endParaRPr lang="it-IT" sz="10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b) nelle riserve naturali:</a:t>
            </a:r>
            <a:endParaRPr lang="it-IT" sz="10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1) </a:t>
            </a:r>
            <a:r>
              <a:rPr lang="it-IT" sz="1000" b="1" strike="noStrike" spc="-1">
                <a:solidFill>
                  <a:srgbClr val="000000"/>
                </a:solidFill>
                <a:latin typeface="Calibri"/>
                <a:ea typeface="Microsoft YaHei"/>
              </a:rPr>
              <a:t>tutelare, gestire e ricostituire gli ambienti naturali e seminaturali </a:t>
            </a:r>
            <a:r>
              <a:rPr lang="it-IT" sz="1000" b="0" strike="noStrike" spc="-1">
                <a:solidFill>
                  <a:srgbClr val="000000"/>
                </a:solidFill>
                <a:latin typeface="Calibri"/>
                <a:ea typeface="Microsoft YaHei"/>
              </a:rPr>
              <a:t>che costituiscono habitat necessari alla conservazione ed all'arricchimento della biodiversità, con particolare riferimento agli oggetti specifici della tutela;</a:t>
            </a:r>
            <a:endParaRPr lang="it-IT" sz="10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2) </a:t>
            </a:r>
            <a:r>
              <a:rPr lang="it-IT" sz="1000" b="1" strike="noStrike" spc="-1">
                <a:solidFill>
                  <a:srgbClr val="000000"/>
                </a:solidFill>
                <a:latin typeface="Calibri"/>
                <a:ea typeface="Microsoft YaHei"/>
              </a:rPr>
              <a:t>contribuire alla ricerca scientifica </a:t>
            </a:r>
            <a:r>
              <a:rPr lang="it-IT" sz="1000" b="0" strike="noStrike" spc="-1">
                <a:solidFill>
                  <a:srgbClr val="000000"/>
                </a:solidFill>
                <a:latin typeface="Calibri"/>
                <a:ea typeface="Microsoft YaHei"/>
              </a:rPr>
              <a:t>applicata alla gestione degli ambienti naturali e seminaturali oggetto della tutela e promuovere e diffondere i modelli sperimentati;</a:t>
            </a:r>
            <a:endParaRPr lang="it-IT" sz="10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d) nelle riserve speciali […]</a:t>
            </a:r>
            <a:endParaRPr lang="it-IT" sz="10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2 bis. […] la gestione forestale del Bosco delle Sorti della Partecipanza è affidata alla Partecipanza dei Boschi di Trino […]</a:t>
            </a:r>
            <a:endParaRPr lang="it-IT" sz="1000" b="0" strike="noStrike" spc="-1">
              <a:solidFill>
                <a:srgbClr val="000000"/>
              </a:solidFill>
              <a:latin typeface="Arial"/>
            </a:endParaRPr>
          </a:p>
        </p:txBody>
      </p:sp>
      <p:sp>
        <p:nvSpPr>
          <p:cNvPr id="795" name="Text Box 2"/>
          <p:cNvSpPr/>
          <p:nvPr/>
        </p:nvSpPr>
        <p:spPr>
          <a:xfrm>
            <a:off x="3483360" y="1599480"/>
            <a:ext cx="2176920" cy="271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noAutofit/>
          </a:bodyPr>
          <a:lstStyle/>
          <a:p>
            <a:pPr algn="ctr" defTabSz="305640">
              <a:lnSpc>
                <a:spcPct val="100000"/>
              </a:lnSpc>
              <a:tabLst>
                <a:tab pos="492480" algn="l"/>
                <a:tab pos="984960" algn="l"/>
                <a:tab pos="1477800" algn="l"/>
                <a:tab pos="1970280" algn="l"/>
              </a:tabLst>
            </a:pPr>
            <a:r>
              <a:rPr lang="it-IT" sz="1400" b="0" strike="noStrike" spc="-1">
                <a:solidFill>
                  <a:srgbClr val="000000"/>
                </a:solidFill>
                <a:latin typeface="Calibri"/>
                <a:ea typeface="Microsoft YaHei"/>
              </a:rPr>
              <a:t>Finalità</a:t>
            </a:r>
            <a:endParaRPr lang="it-IT" sz="1400" b="0" strike="noStrike" spc="-1">
              <a:solidFill>
                <a:srgbClr val="000000"/>
              </a:solidFill>
              <a:latin typeface="Arial"/>
            </a:endParaRPr>
          </a:p>
        </p:txBody>
      </p:sp>
      <p:pic>
        <p:nvPicPr>
          <p:cNvPr id="796" name="Immagine 2"/>
          <p:cNvPicPr/>
          <p:nvPr/>
        </p:nvPicPr>
        <p:blipFill>
          <a:blip r:embed="rId3"/>
          <a:stretch/>
        </p:blipFill>
        <p:spPr>
          <a:xfrm>
            <a:off x="2778120" y="0"/>
            <a:ext cx="3586680" cy="136800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7" name="Text Box 1"/>
          <p:cNvSpPr/>
          <p:nvPr/>
        </p:nvSpPr>
        <p:spPr>
          <a:xfrm>
            <a:off x="3485520" y="1317600"/>
            <a:ext cx="2172600" cy="31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noAutofit/>
          </a:bodyPr>
          <a:lstStyle/>
          <a:p>
            <a:pPr algn="ctr" defTabSz="305640">
              <a:lnSpc>
                <a:spcPct val="100000"/>
              </a:lnSpc>
              <a:tabLst>
                <a:tab pos="492480" algn="l"/>
                <a:tab pos="984960" algn="l"/>
                <a:tab pos="1477800" algn="l"/>
                <a:tab pos="1970280" algn="l"/>
              </a:tabLst>
            </a:pPr>
            <a:r>
              <a:rPr lang="it-IT" sz="1600" b="1" strike="noStrike" spc="-1">
                <a:solidFill>
                  <a:srgbClr val="000000"/>
                </a:solidFill>
                <a:latin typeface="Arial"/>
                <a:ea typeface="Microsoft YaHei"/>
              </a:rPr>
              <a:t>L.R. 19/2009 e s.m.i.</a:t>
            </a:r>
            <a:endParaRPr lang="it-IT" sz="1600" b="0" strike="noStrike" spc="-1">
              <a:solidFill>
                <a:srgbClr val="000000"/>
              </a:solidFill>
              <a:latin typeface="Arial"/>
            </a:endParaRPr>
          </a:p>
        </p:txBody>
      </p:sp>
      <p:sp>
        <p:nvSpPr>
          <p:cNvPr id="798" name="Text Box 2"/>
          <p:cNvSpPr/>
          <p:nvPr/>
        </p:nvSpPr>
        <p:spPr>
          <a:xfrm>
            <a:off x="3483360" y="1599480"/>
            <a:ext cx="2176920" cy="271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noAutofit/>
          </a:bodyPr>
          <a:lstStyle/>
          <a:p>
            <a:pPr algn="ctr" defTabSz="305640">
              <a:lnSpc>
                <a:spcPct val="100000"/>
              </a:lnSpc>
              <a:tabLst>
                <a:tab pos="492480" algn="l"/>
                <a:tab pos="984960" algn="l"/>
                <a:tab pos="1477800" algn="l"/>
                <a:tab pos="1970280" algn="l"/>
              </a:tabLst>
            </a:pPr>
            <a:r>
              <a:rPr lang="it-IT" sz="1400" b="0" strike="noStrike" spc="-1">
                <a:solidFill>
                  <a:srgbClr val="000000"/>
                </a:solidFill>
                <a:latin typeface="Arial"/>
                <a:ea typeface="Microsoft YaHei"/>
              </a:rPr>
              <a:t>Oggetto della normativa</a:t>
            </a:r>
            <a:endParaRPr lang="it-IT" sz="1400" b="0" strike="noStrike" spc="-1">
              <a:solidFill>
                <a:srgbClr val="000000"/>
              </a:solidFill>
              <a:latin typeface="Arial"/>
            </a:endParaRPr>
          </a:p>
        </p:txBody>
      </p:sp>
      <p:sp>
        <p:nvSpPr>
          <p:cNvPr id="799" name="Text Box 3"/>
          <p:cNvSpPr/>
          <p:nvPr/>
        </p:nvSpPr>
        <p:spPr>
          <a:xfrm>
            <a:off x="0" y="1851480"/>
            <a:ext cx="9143280" cy="320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Arial"/>
                <a:ea typeface="Microsoft YaHei"/>
              </a:rPr>
              <a:t>Art. 1 - (Principi generali e ambito di applicazione)</a:t>
            </a:r>
            <a:endParaRPr lang="it-IT" sz="10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900" b="0" strike="noStrike" spc="-1">
                <a:solidFill>
                  <a:srgbClr val="000000"/>
                </a:solidFill>
                <a:latin typeface="Calibri"/>
                <a:ea typeface="Microsoft YaHei"/>
              </a:rPr>
              <a:t>1. </a:t>
            </a:r>
            <a:r>
              <a:rPr lang="it-IT" sz="900" b="1" strike="noStrike" spc="-1">
                <a:solidFill>
                  <a:srgbClr val="000000"/>
                </a:solidFill>
                <a:latin typeface="Calibri"/>
                <a:ea typeface="Microsoft YaHei"/>
              </a:rPr>
              <a:t>La Regione riconosce l'importanza dell'ambiente naturale in quanto valore universale attuale e per le generazioni future e definisce con la presente legge le modalità per la conservazione della biodiversità e per la gestione e per la promozione dei territori facenti parte della rete ecologica regionale</a:t>
            </a:r>
            <a:r>
              <a:rPr lang="it-IT" sz="900" b="0" strike="noStrike" spc="-1">
                <a:solidFill>
                  <a:srgbClr val="000000"/>
                </a:solidFill>
                <a:latin typeface="Calibri"/>
                <a:ea typeface="Microsoft YaHei"/>
              </a:rPr>
              <a:t>.</a:t>
            </a:r>
            <a:endParaRPr lang="it-IT" sz="9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900" b="0" strike="noStrike" spc="-1">
                <a:solidFill>
                  <a:srgbClr val="000000"/>
                </a:solidFill>
                <a:latin typeface="Calibri"/>
                <a:ea typeface="Microsoft YaHei"/>
              </a:rPr>
              <a:t>2. </a:t>
            </a:r>
            <a:r>
              <a:rPr lang="it-IT" sz="900" b="1" strike="noStrike" spc="-1">
                <a:solidFill>
                  <a:srgbClr val="000000"/>
                </a:solidFill>
                <a:latin typeface="Calibri"/>
                <a:ea typeface="Microsoft YaHei"/>
              </a:rPr>
              <a:t>La Regione garantisce la partecipazione attiva delle comunità locali ai processi di pianificazione e di gestione sostenibile e di promozione delle aree protette e ne valuta le proposte, le istanze e le progettualità in rapporto alla finalità generale di cui al comma 1.</a:t>
            </a:r>
            <a:endParaRPr lang="it-IT" sz="9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900" b="0" strike="noStrike" spc="-1">
                <a:solidFill>
                  <a:srgbClr val="000000"/>
                </a:solidFill>
                <a:latin typeface="Calibri"/>
                <a:ea typeface="Microsoft YaHei"/>
              </a:rPr>
              <a:t>3. In attuazione dei principi indicati ai commi 1 e 2 la presente legge:</a:t>
            </a:r>
            <a:endParaRPr lang="it-IT" sz="9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900" b="0" strike="noStrike" spc="-1">
                <a:solidFill>
                  <a:srgbClr val="000000"/>
                </a:solidFill>
                <a:latin typeface="Calibri"/>
                <a:ea typeface="Microsoft YaHei"/>
              </a:rPr>
              <a:t>a) </a:t>
            </a:r>
            <a:r>
              <a:rPr lang="it-IT" sz="900" b="1" strike="noStrike" spc="-1">
                <a:solidFill>
                  <a:schemeClr val="accent1">
                    <a:lumMod val="50000"/>
                  </a:schemeClr>
                </a:solidFill>
                <a:latin typeface="Calibri"/>
                <a:ea typeface="Microsoft YaHei"/>
              </a:rPr>
              <a:t>istituisce la rete ecologica regionale </a:t>
            </a:r>
            <a:r>
              <a:rPr lang="it-IT" sz="900" b="1" strike="noStrike" spc="-1">
                <a:solidFill>
                  <a:srgbClr val="000000"/>
                </a:solidFill>
                <a:latin typeface="Calibri"/>
                <a:ea typeface="Microsoft YaHei"/>
              </a:rPr>
              <a:t>e la carta della natura regionale</a:t>
            </a:r>
            <a:r>
              <a:rPr lang="it-IT" sz="900" b="0" strike="noStrike" spc="-1">
                <a:solidFill>
                  <a:srgbClr val="000000"/>
                </a:solidFill>
                <a:latin typeface="Calibri"/>
                <a:ea typeface="Microsoft YaHei"/>
              </a:rPr>
              <a:t>;</a:t>
            </a:r>
            <a:endParaRPr lang="it-IT" sz="9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900" b="0" strike="noStrike" spc="-1">
                <a:solidFill>
                  <a:srgbClr val="000000"/>
                </a:solidFill>
                <a:latin typeface="Calibri"/>
                <a:ea typeface="Microsoft YaHei"/>
              </a:rPr>
              <a:t>b) </a:t>
            </a:r>
            <a:r>
              <a:rPr lang="it-IT" sz="900" b="1" strike="noStrike" spc="-1">
                <a:solidFill>
                  <a:schemeClr val="accent1">
                    <a:lumMod val="50000"/>
                  </a:schemeClr>
                </a:solidFill>
                <a:latin typeface="Calibri"/>
                <a:ea typeface="Microsoft YaHei"/>
              </a:rPr>
              <a:t>individua il sistema regionale delle aree protette </a:t>
            </a:r>
            <a:r>
              <a:rPr lang="it-IT" sz="900" b="1" strike="noStrike" spc="-1">
                <a:solidFill>
                  <a:srgbClr val="000000"/>
                </a:solidFill>
                <a:latin typeface="Calibri"/>
                <a:ea typeface="Microsoft YaHei"/>
              </a:rPr>
              <a:t>istituendo e classificando le diverse aree in relazione alle differenti tipologie e finalità di tutela;</a:t>
            </a:r>
            <a:endParaRPr lang="it-IT" sz="9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900" b="0" strike="noStrike" spc="-1">
                <a:solidFill>
                  <a:srgbClr val="000000"/>
                </a:solidFill>
                <a:latin typeface="Calibri"/>
                <a:ea typeface="Microsoft YaHei"/>
              </a:rPr>
              <a:t>c) </a:t>
            </a:r>
            <a:r>
              <a:rPr lang="it-IT" sz="900" b="1" strike="noStrike" spc="-1">
                <a:solidFill>
                  <a:schemeClr val="accent1">
                    <a:lumMod val="50000"/>
                  </a:schemeClr>
                </a:solidFill>
                <a:latin typeface="Calibri"/>
                <a:ea typeface="Microsoft YaHei"/>
              </a:rPr>
              <a:t>individua le modalità di gestione delle aree protette</a:t>
            </a:r>
            <a:r>
              <a:rPr lang="it-IT" sz="900" b="0" strike="noStrike" spc="-1">
                <a:solidFill>
                  <a:srgbClr val="000000"/>
                </a:solidFill>
                <a:latin typeface="Calibri"/>
                <a:ea typeface="Microsoft YaHei"/>
              </a:rPr>
              <a:t>; (Art. 12)</a:t>
            </a:r>
            <a:endParaRPr lang="it-IT" sz="9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900" b="0" strike="noStrike" spc="-1">
                <a:solidFill>
                  <a:srgbClr val="000000"/>
                </a:solidFill>
                <a:latin typeface="Calibri"/>
                <a:ea typeface="Microsoft YaHei"/>
              </a:rPr>
              <a:t>d</a:t>
            </a:r>
            <a:r>
              <a:rPr lang="it-IT" sz="900" b="1" strike="noStrike" spc="-1">
                <a:solidFill>
                  <a:srgbClr val="000000"/>
                </a:solidFill>
                <a:latin typeface="Calibri"/>
                <a:ea typeface="Microsoft YaHei"/>
              </a:rPr>
              <a:t>) </a:t>
            </a:r>
            <a:r>
              <a:rPr lang="it-IT" sz="900" b="1" strike="noStrike" spc="-1">
                <a:solidFill>
                  <a:schemeClr val="accent1">
                    <a:lumMod val="50000"/>
                  </a:schemeClr>
                </a:solidFill>
                <a:latin typeface="Calibri"/>
                <a:ea typeface="Microsoft YaHei"/>
              </a:rPr>
              <a:t>individua le modalità di promozione territoriale delle aree protette</a:t>
            </a:r>
            <a:r>
              <a:rPr lang="it-IT" sz="900" b="0" strike="noStrike" spc="-1">
                <a:solidFill>
                  <a:srgbClr val="000000"/>
                </a:solidFill>
                <a:latin typeface="Calibri"/>
                <a:ea typeface="Microsoft YaHei"/>
              </a:rPr>
              <a:t>;</a:t>
            </a:r>
            <a:endParaRPr lang="it-IT" sz="9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900" b="0" strike="noStrike" spc="-1">
                <a:solidFill>
                  <a:srgbClr val="000000"/>
                </a:solidFill>
                <a:latin typeface="Calibri"/>
                <a:ea typeface="Microsoft YaHei"/>
              </a:rPr>
              <a:t>e) </a:t>
            </a:r>
            <a:r>
              <a:rPr lang="it-IT" sz="900" b="1" strike="noStrike" spc="-1">
                <a:solidFill>
                  <a:schemeClr val="accent1">
                    <a:lumMod val="50000"/>
                  </a:schemeClr>
                </a:solidFill>
                <a:latin typeface="Calibri"/>
                <a:ea typeface="Microsoft YaHei"/>
              </a:rPr>
              <a:t>delega la gestione delle aree incluse nella rete Natura 2000 ad enti territoriali e ad enti strumentali</a:t>
            </a:r>
            <a:r>
              <a:rPr lang="it-IT" sz="900" b="0" strike="noStrike" spc="-1">
                <a:solidFill>
                  <a:srgbClr val="000000"/>
                </a:solidFill>
                <a:latin typeface="Calibri"/>
                <a:ea typeface="Microsoft YaHei"/>
              </a:rPr>
              <a:t>; (Art. 41)</a:t>
            </a:r>
            <a:endParaRPr lang="it-IT" sz="9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900" b="0" strike="noStrike" spc="-1">
                <a:solidFill>
                  <a:srgbClr val="000000"/>
                </a:solidFill>
                <a:latin typeface="Calibri"/>
                <a:ea typeface="Microsoft YaHei"/>
              </a:rPr>
              <a:t>f) determina le risorse finanziarie per l'attuazione delle previsioni normative stabilite dalla presente legge e le modalità di trasferimento ai soggetti gestori. </a:t>
            </a:r>
            <a:endParaRPr lang="it-IT" sz="9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Arial"/>
                <a:ea typeface="Microsoft YaHei"/>
              </a:rPr>
              <a:t>Art. 2. - (Rete ecologica regionale)</a:t>
            </a:r>
            <a:endParaRPr lang="it-IT" sz="10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900" b="0" strike="noStrike" spc="-1">
                <a:solidFill>
                  <a:srgbClr val="000000"/>
                </a:solidFill>
                <a:latin typeface="Calibri"/>
                <a:ea typeface="Microsoft YaHei"/>
              </a:rPr>
              <a:t>1. La Regione, in attuazione della </a:t>
            </a:r>
            <a:r>
              <a:rPr lang="it-IT" sz="900" b="1" strike="noStrike" spc="-1">
                <a:solidFill>
                  <a:srgbClr val="000000"/>
                </a:solidFill>
                <a:latin typeface="Calibri"/>
                <a:ea typeface="Microsoft YaHei"/>
              </a:rPr>
              <a:t>Convenzione sulla biodiversità</a:t>
            </a:r>
            <a:r>
              <a:rPr lang="it-IT" sz="900" b="0" strike="noStrike" spc="-1">
                <a:solidFill>
                  <a:srgbClr val="000000"/>
                </a:solidFill>
                <a:latin typeface="Calibri"/>
                <a:ea typeface="Microsoft YaHei"/>
              </a:rPr>
              <a:t>, firmata a Rio de Janeiro il 5 giugno 1992, ratificata ai sensi della legge 14 febbraio 1994, n. 124, in conformità alla </a:t>
            </a:r>
            <a:r>
              <a:rPr lang="it-IT" sz="900" b="1" strike="noStrike" spc="-1">
                <a:solidFill>
                  <a:srgbClr val="000000"/>
                </a:solidFill>
                <a:latin typeface="Calibri"/>
                <a:ea typeface="Microsoft YaHei"/>
              </a:rPr>
              <a:t>direttiva 79/409/CEE del Consiglio</a:t>
            </a:r>
            <a:r>
              <a:rPr lang="it-IT" sz="900" b="0" strike="noStrike" spc="-1">
                <a:solidFill>
                  <a:srgbClr val="000000"/>
                </a:solidFill>
                <a:latin typeface="Calibri"/>
                <a:ea typeface="Microsoft YaHei"/>
              </a:rPr>
              <a:t>, del 2 aprile 1979, relativa alla conservazione degli uccelli selvatici, alla </a:t>
            </a:r>
            <a:r>
              <a:rPr lang="it-IT" sz="900" b="1" strike="noStrike" spc="-1">
                <a:solidFill>
                  <a:srgbClr val="000000"/>
                </a:solidFill>
                <a:latin typeface="Calibri"/>
                <a:ea typeface="Microsoft YaHei"/>
              </a:rPr>
              <a:t>direttiva 92/43/CEE del Consiglio, del 21 maggio 1992</a:t>
            </a:r>
            <a:r>
              <a:rPr lang="it-IT" sz="900" b="0" strike="noStrike" spc="-1">
                <a:solidFill>
                  <a:srgbClr val="000000"/>
                </a:solidFill>
                <a:latin typeface="Calibri"/>
                <a:ea typeface="Microsoft YaHei"/>
              </a:rPr>
              <a:t>, relativa alla conservazione degli habitat naturali e seminaturali e della flora e della fauna selvatiche, nel rispetto della </a:t>
            </a:r>
            <a:r>
              <a:rPr lang="it-IT" sz="900" b="1" strike="noStrike" spc="-1">
                <a:solidFill>
                  <a:srgbClr val="000000"/>
                </a:solidFill>
                <a:latin typeface="Calibri"/>
                <a:ea typeface="Microsoft YaHei"/>
              </a:rPr>
              <a:t>legge 6 dicembre 1991, n. 394 </a:t>
            </a:r>
            <a:r>
              <a:rPr lang="it-IT" sz="900" b="0" strike="noStrike" spc="-1">
                <a:solidFill>
                  <a:srgbClr val="000000"/>
                </a:solidFill>
                <a:latin typeface="Calibri"/>
                <a:ea typeface="Microsoft YaHei"/>
              </a:rPr>
              <a:t>(Legge quadro sulle aree protette), e in virtù dell'articolo 6 dello Statuto della Regione </a:t>
            </a:r>
            <a:r>
              <a:rPr lang="it-IT" sz="900" b="1" strike="noStrike" spc="-1">
                <a:solidFill>
                  <a:srgbClr val="000000"/>
                </a:solidFill>
                <a:latin typeface="Calibri"/>
                <a:ea typeface="Microsoft YaHei"/>
              </a:rPr>
              <a:t>istituisce sul proprio territorio la rete ecologica regionale </a:t>
            </a:r>
            <a:r>
              <a:rPr lang="it-IT" sz="900" b="0" strike="noStrike" spc="-1">
                <a:solidFill>
                  <a:srgbClr val="000000"/>
                </a:solidFill>
                <a:latin typeface="Calibri"/>
                <a:ea typeface="Microsoft YaHei"/>
              </a:rPr>
              <a:t>costituita dalle aree naturali che rispondono agli obiettivi ed alle finalità contenute nei succitati provvedimenti.</a:t>
            </a:r>
            <a:endParaRPr lang="it-IT" sz="9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900" b="0" strike="noStrike" spc="-1">
                <a:solidFill>
                  <a:srgbClr val="000000"/>
                </a:solidFill>
                <a:latin typeface="Calibri"/>
                <a:ea typeface="Microsoft YaHei"/>
              </a:rPr>
              <a:t>2. La rete ecologica regionale è composta dalle seguenti aree:</a:t>
            </a:r>
            <a:endParaRPr lang="it-IT" sz="9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900" b="0" strike="noStrike" spc="-1">
                <a:solidFill>
                  <a:srgbClr val="000000"/>
                </a:solidFill>
                <a:latin typeface="Calibri"/>
                <a:ea typeface="Microsoft YaHei"/>
              </a:rPr>
              <a:t>a) </a:t>
            </a:r>
            <a:r>
              <a:rPr lang="it-IT" sz="900" b="1" strike="noStrike" spc="-1">
                <a:solidFill>
                  <a:schemeClr val="accent1">
                    <a:lumMod val="50000"/>
                  </a:schemeClr>
                </a:solidFill>
                <a:latin typeface="Calibri"/>
                <a:ea typeface="Microsoft YaHei"/>
              </a:rPr>
              <a:t>il sistema delle aree protette del Piemonte</a:t>
            </a:r>
            <a:r>
              <a:rPr lang="it-IT" sz="900" b="0" strike="noStrike" spc="-1">
                <a:solidFill>
                  <a:srgbClr val="000000"/>
                </a:solidFill>
                <a:latin typeface="Calibri"/>
                <a:ea typeface="Microsoft YaHei"/>
              </a:rPr>
              <a:t>;</a:t>
            </a:r>
            <a:endParaRPr lang="it-IT" sz="9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900" b="0" strike="noStrike" spc="-1">
                <a:solidFill>
                  <a:srgbClr val="000000"/>
                </a:solidFill>
                <a:latin typeface="Calibri"/>
                <a:ea typeface="Microsoft YaHei"/>
              </a:rPr>
              <a:t>a bis) </a:t>
            </a:r>
            <a:r>
              <a:rPr lang="it-IT" sz="900" b="1" strike="noStrike" spc="-1">
                <a:solidFill>
                  <a:schemeClr val="accent1">
                    <a:lumMod val="50000"/>
                  </a:schemeClr>
                </a:solidFill>
                <a:latin typeface="Calibri"/>
                <a:ea typeface="Microsoft YaHei"/>
              </a:rPr>
              <a:t>le aree contigue</a:t>
            </a:r>
            <a:r>
              <a:rPr lang="it-IT" sz="900" b="0" strike="noStrike" spc="-1">
                <a:solidFill>
                  <a:srgbClr val="000000"/>
                </a:solidFill>
                <a:latin typeface="Calibri"/>
                <a:ea typeface="Microsoft YaHei"/>
              </a:rPr>
              <a:t>; [rif. art. 6]</a:t>
            </a:r>
            <a:endParaRPr lang="it-IT" sz="9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900" b="0" strike="noStrike" spc="-1">
                <a:solidFill>
                  <a:srgbClr val="000000"/>
                </a:solidFill>
                <a:latin typeface="Calibri"/>
                <a:ea typeface="Microsoft YaHei"/>
              </a:rPr>
              <a:t>b) le zone speciali di conservazione, i siti di importanza comunitaria proposti ed approvati e le zone di protezione speciale, facenti parte della </a:t>
            </a:r>
            <a:r>
              <a:rPr lang="it-IT" sz="900" b="1" strike="noStrike" spc="-1">
                <a:solidFill>
                  <a:schemeClr val="accent1">
                    <a:lumMod val="50000"/>
                  </a:schemeClr>
                </a:solidFill>
                <a:latin typeface="Calibri"/>
                <a:ea typeface="Microsoft YaHei"/>
              </a:rPr>
              <a:t>rete Natura 2000</a:t>
            </a:r>
            <a:r>
              <a:rPr lang="it-IT" sz="900" b="0" strike="noStrike" spc="-1">
                <a:solidFill>
                  <a:srgbClr val="000000"/>
                </a:solidFill>
                <a:latin typeface="Calibri"/>
                <a:ea typeface="Microsoft YaHei"/>
              </a:rPr>
              <a:t>; [rif. artt. 38, 39]</a:t>
            </a:r>
            <a:endParaRPr lang="it-IT" sz="9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900" b="0" strike="noStrike" spc="-1">
                <a:solidFill>
                  <a:srgbClr val="000000"/>
                </a:solidFill>
                <a:latin typeface="Calibri"/>
                <a:ea typeface="Microsoft YaHei"/>
              </a:rPr>
              <a:t>b bis) </a:t>
            </a:r>
            <a:r>
              <a:rPr lang="it-IT" sz="900" b="1" strike="noStrike" spc="-1">
                <a:solidFill>
                  <a:srgbClr val="000000"/>
                </a:solidFill>
                <a:latin typeface="Calibri"/>
                <a:ea typeface="Microsoft YaHei"/>
              </a:rPr>
              <a:t>le zone naturali di salvaguardia</a:t>
            </a:r>
            <a:r>
              <a:rPr lang="it-IT" sz="900" b="0" strike="noStrike" spc="-1">
                <a:solidFill>
                  <a:srgbClr val="000000"/>
                </a:solidFill>
                <a:latin typeface="Calibri"/>
                <a:ea typeface="Microsoft YaHei"/>
              </a:rPr>
              <a:t>; [rif. artt. 52 bis, 52 ter]</a:t>
            </a:r>
            <a:endParaRPr lang="it-IT" sz="900" b="0" strike="noStrike" spc="-1">
              <a:solidFill>
                <a:srgbClr val="000000"/>
              </a:solidFill>
              <a:latin typeface="Arial"/>
            </a:endParaRPr>
          </a:p>
          <a:p>
            <a:pPr algn="just"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900" b="0" strike="noStrike" spc="-1">
                <a:solidFill>
                  <a:srgbClr val="000000"/>
                </a:solidFill>
                <a:latin typeface="Calibri"/>
                <a:ea typeface="Microsoft YaHei"/>
              </a:rPr>
              <a:t>c) i </a:t>
            </a:r>
            <a:r>
              <a:rPr lang="it-IT" sz="900" b="1" strike="noStrike" spc="-1">
                <a:solidFill>
                  <a:srgbClr val="000000"/>
                </a:solidFill>
                <a:latin typeface="Calibri"/>
                <a:ea typeface="Microsoft YaHei"/>
              </a:rPr>
              <a:t>corridoi</a:t>
            </a:r>
            <a:r>
              <a:rPr lang="it-IT" sz="900" b="0" strike="noStrike" spc="-1">
                <a:solidFill>
                  <a:srgbClr val="000000"/>
                </a:solidFill>
                <a:latin typeface="Calibri"/>
                <a:ea typeface="Microsoft YaHei"/>
              </a:rPr>
              <a:t> </a:t>
            </a:r>
            <a:r>
              <a:rPr lang="it-IT" sz="900" b="1" strike="noStrike" spc="-1">
                <a:solidFill>
                  <a:srgbClr val="000000"/>
                </a:solidFill>
                <a:latin typeface="Calibri"/>
                <a:ea typeface="Microsoft YaHei"/>
              </a:rPr>
              <a:t>ecologici</a:t>
            </a:r>
            <a:r>
              <a:rPr lang="it-IT" sz="900" b="0" strike="noStrike" spc="-1">
                <a:solidFill>
                  <a:srgbClr val="000000"/>
                </a:solidFill>
                <a:latin typeface="Calibri"/>
                <a:ea typeface="Microsoft YaHei"/>
              </a:rPr>
              <a:t>. [rif. artt. 53, 54]</a:t>
            </a:r>
            <a:endParaRPr lang="it-IT" sz="900" b="0" strike="noStrike" spc="-1">
              <a:solidFill>
                <a:srgbClr val="000000"/>
              </a:solidFill>
              <a:latin typeface="Arial"/>
            </a:endParaRPr>
          </a:p>
        </p:txBody>
      </p:sp>
      <p:pic>
        <p:nvPicPr>
          <p:cNvPr id="800" name="Immagine 1"/>
          <p:cNvPicPr/>
          <p:nvPr/>
        </p:nvPicPr>
        <p:blipFill>
          <a:blip r:embed="rId3"/>
          <a:stretch/>
        </p:blipFill>
        <p:spPr>
          <a:xfrm>
            <a:off x="2778120" y="0"/>
            <a:ext cx="3586680" cy="136800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1" name="Text Box 1"/>
          <p:cNvSpPr/>
          <p:nvPr/>
        </p:nvSpPr>
        <p:spPr>
          <a:xfrm>
            <a:off x="3485520" y="1317600"/>
            <a:ext cx="2172600" cy="31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noAutofit/>
          </a:bodyPr>
          <a:lstStyle/>
          <a:p>
            <a:pPr algn="ctr" defTabSz="305640">
              <a:lnSpc>
                <a:spcPct val="100000"/>
              </a:lnSpc>
              <a:tabLst>
                <a:tab pos="492480" algn="l"/>
                <a:tab pos="984960" algn="l"/>
                <a:tab pos="1477800" algn="l"/>
                <a:tab pos="1970280" algn="l"/>
              </a:tabLst>
            </a:pPr>
            <a:r>
              <a:rPr lang="it-IT" sz="1600" b="1" strike="noStrike" spc="-1">
                <a:solidFill>
                  <a:srgbClr val="000000"/>
                </a:solidFill>
                <a:latin typeface="Arial"/>
                <a:ea typeface="Microsoft YaHei"/>
              </a:rPr>
              <a:t>L.R. 19/2009 e s.m.i.</a:t>
            </a:r>
            <a:endParaRPr lang="it-IT" sz="1600" b="0" strike="noStrike" spc="-1">
              <a:solidFill>
                <a:srgbClr val="000000"/>
              </a:solidFill>
              <a:latin typeface="Arial"/>
            </a:endParaRPr>
          </a:p>
        </p:txBody>
      </p:sp>
      <p:sp>
        <p:nvSpPr>
          <p:cNvPr id="802" name="Text Box 2"/>
          <p:cNvSpPr/>
          <p:nvPr/>
        </p:nvSpPr>
        <p:spPr>
          <a:xfrm>
            <a:off x="3483360" y="1599480"/>
            <a:ext cx="2176920" cy="271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noAutofit/>
          </a:bodyPr>
          <a:lstStyle/>
          <a:p>
            <a:pPr algn="ctr" defTabSz="305640">
              <a:lnSpc>
                <a:spcPct val="100000"/>
              </a:lnSpc>
              <a:tabLst>
                <a:tab pos="492480" algn="l"/>
                <a:tab pos="984960" algn="l"/>
                <a:tab pos="1477800" algn="l"/>
                <a:tab pos="1970280" algn="l"/>
              </a:tabLst>
            </a:pPr>
            <a:r>
              <a:rPr lang="it-IT" sz="1400" b="0" strike="noStrike" spc="-1">
                <a:solidFill>
                  <a:srgbClr val="000000"/>
                </a:solidFill>
                <a:latin typeface="Arial"/>
                <a:ea typeface="Microsoft YaHei"/>
              </a:rPr>
              <a:t>Oggetto della normativa</a:t>
            </a:r>
            <a:endParaRPr lang="it-IT" sz="1400" b="0" strike="noStrike" spc="-1">
              <a:solidFill>
                <a:srgbClr val="000000"/>
              </a:solidFill>
              <a:latin typeface="Arial"/>
            </a:endParaRPr>
          </a:p>
        </p:txBody>
      </p:sp>
      <p:sp>
        <p:nvSpPr>
          <p:cNvPr id="803" name="Text Box 2"/>
          <p:cNvSpPr/>
          <p:nvPr/>
        </p:nvSpPr>
        <p:spPr>
          <a:xfrm>
            <a:off x="0" y="1863360"/>
            <a:ext cx="9143280" cy="31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Arial"/>
                <a:ea typeface="Microsoft YaHei"/>
              </a:rPr>
              <a:t>Art. 4. - (Sistema regionale delle aree protette)</a:t>
            </a:r>
            <a:endParaRPr lang="it-IT" sz="1000" b="0" strike="noStrike" spc="-1">
              <a:solidFill>
                <a:srgbClr val="000000"/>
              </a:solidFill>
              <a:latin typeface="Arial"/>
            </a:endParaRPr>
          </a:p>
          <a:p>
            <a:pP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1. Il sistema regionale delle aree protette del Piemonte è composto da:</a:t>
            </a:r>
            <a:endParaRPr lang="it-IT" sz="1000" b="0" strike="noStrike" spc="-1">
              <a:solidFill>
                <a:srgbClr val="000000"/>
              </a:solidFill>
              <a:latin typeface="Arial"/>
            </a:endParaRPr>
          </a:p>
          <a:p>
            <a:pP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a) i </a:t>
            </a:r>
            <a:r>
              <a:rPr lang="it-IT" sz="1000" b="1" strike="noStrike" spc="-1">
                <a:solidFill>
                  <a:srgbClr val="000000"/>
                </a:solidFill>
                <a:latin typeface="Calibri"/>
                <a:ea typeface="Microsoft YaHei"/>
              </a:rPr>
              <a:t>parchi nazionali</a:t>
            </a:r>
            <a:r>
              <a:rPr lang="it-IT" sz="1000" b="0" strike="noStrike" spc="-1">
                <a:solidFill>
                  <a:srgbClr val="000000"/>
                </a:solidFill>
                <a:latin typeface="Calibri"/>
                <a:ea typeface="Microsoft YaHei"/>
              </a:rPr>
              <a:t> per la parte ricadente sul territorio regionale;</a:t>
            </a:r>
            <a:endParaRPr lang="it-IT" sz="1000" b="0" strike="noStrike" spc="-1">
              <a:solidFill>
                <a:srgbClr val="000000"/>
              </a:solidFill>
              <a:latin typeface="Arial"/>
            </a:endParaRPr>
          </a:p>
          <a:p>
            <a:pP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b) le </a:t>
            </a:r>
            <a:r>
              <a:rPr lang="it-IT" sz="1000" b="1" strike="noStrike" spc="-1">
                <a:solidFill>
                  <a:srgbClr val="000000"/>
                </a:solidFill>
                <a:latin typeface="Calibri"/>
                <a:ea typeface="Microsoft YaHei"/>
              </a:rPr>
              <a:t>riserve naturali statali </a:t>
            </a:r>
            <a:r>
              <a:rPr lang="it-IT" sz="1000" b="0" strike="noStrike" spc="-1">
                <a:solidFill>
                  <a:srgbClr val="000000"/>
                </a:solidFill>
                <a:latin typeface="Calibri"/>
                <a:ea typeface="Microsoft YaHei"/>
              </a:rPr>
              <a:t>per la parte ricadente sul territorio regionale;</a:t>
            </a:r>
            <a:endParaRPr lang="it-IT" sz="1000" b="0" strike="noStrike" spc="-1">
              <a:solidFill>
                <a:srgbClr val="000000"/>
              </a:solidFill>
              <a:latin typeface="Arial"/>
            </a:endParaRPr>
          </a:p>
          <a:p>
            <a:pP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c) le </a:t>
            </a:r>
            <a:r>
              <a:rPr lang="it-IT" sz="1000" b="1" strike="noStrike" spc="-1">
                <a:solidFill>
                  <a:schemeClr val="accent1">
                    <a:lumMod val="50000"/>
                  </a:schemeClr>
                </a:solidFill>
                <a:latin typeface="Calibri"/>
                <a:ea typeface="Microsoft YaHei"/>
              </a:rPr>
              <a:t>aree protette a gestione regionale</a:t>
            </a:r>
            <a:r>
              <a:rPr lang="it-IT" sz="1000" b="0" strike="noStrike" spc="-1">
                <a:solidFill>
                  <a:srgbClr val="000000"/>
                </a:solidFill>
                <a:latin typeface="Calibri"/>
                <a:ea typeface="Microsoft YaHei"/>
              </a:rPr>
              <a:t>;</a:t>
            </a:r>
            <a:endParaRPr lang="it-IT" sz="1000" b="0" strike="noStrike" spc="-1">
              <a:solidFill>
                <a:srgbClr val="000000"/>
              </a:solidFill>
              <a:latin typeface="Arial"/>
            </a:endParaRPr>
          </a:p>
          <a:p>
            <a:pP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d) le </a:t>
            </a:r>
            <a:r>
              <a:rPr lang="it-IT" sz="1000" b="1" strike="noStrike" spc="-1">
                <a:solidFill>
                  <a:srgbClr val="000000"/>
                </a:solidFill>
                <a:latin typeface="Calibri"/>
                <a:ea typeface="Microsoft YaHei"/>
              </a:rPr>
              <a:t>aree protette a gestione provinciale</a:t>
            </a:r>
            <a:r>
              <a:rPr lang="it-IT" sz="1000" b="0" strike="noStrike" spc="-1">
                <a:solidFill>
                  <a:srgbClr val="000000"/>
                </a:solidFill>
                <a:latin typeface="Calibri"/>
                <a:ea typeface="Microsoft YaHei"/>
              </a:rPr>
              <a:t>;</a:t>
            </a:r>
            <a:endParaRPr lang="it-IT" sz="1000" b="0" strike="noStrike" spc="-1">
              <a:solidFill>
                <a:srgbClr val="000000"/>
              </a:solidFill>
              <a:latin typeface="Arial"/>
            </a:endParaRPr>
          </a:p>
          <a:p>
            <a:pP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e) le </a:t>
            </a:r>
            <a:r>
              <a:rPr lang="it-IT" sz="1000" b="1" strike="noStrike" spc="-1">
                <a:solidFill>
                  <a:srgbClr val="000000"/>
                </a:solidFill>
                <a:latin typeface="Calibri"/>
                <a:ea typeface="Microsoft YaHei"/>
              </a:rPr>
              <a:t>aree protette a gestione locale</a:t>
            </a:r>
            <a:r>
              <a:rPr lang="it-IT" sz="1000" b="0" strike="noStrike" spc="-1">
                <a:solidFill>
                  <a:srgbClr val="000000"/>
                </a:solidFill>
                <a:latin typeface="Calibri"/>
                <a:ea typeface="Microsoft YaHei"/>
              </a:rPr>
              <a:t>.</a:t>
            </a:r>
            <a:endParaRPr lang="it-IT" sz="1000" b="0" strike="noStrike" spc="-1">
              <a:solidFill>
                <a:srgbClr val="000000"/>
              </a:solidFill>
              <a:latin typeface="Arial"/>
            </a:endParaRPr>
          </a:p>
          <a:p>
            <a:pP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2. I parchi nazionali e le riserve naturali statali sono regolati sulla base delle vigenti disposizioni dello Stato.</a:t>
            </a:r>
            <a:endParaRPr lang="it-IT" sz="1000" b="0" strike="noStrike" spc="-1">
              <a:solidFill>
                <a:srgbClr val="000000"/>
              </a:solidFill>
              <a:latin typeface="Arial"/>
            </a:endParaRPr>
          </a:p>
          <a:p>
            <a:pP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5. Le </a:t>
            </a:r>
            <a:r>
              <a:rPr lang="it-IT" sz="1000" b="1" strike="noStrike" spc="-1">
                <a:solidFill>
                  <a:srgbClr val="000000"/>
                </a:solidFill>
                <a:latin typeface="Calibri"/>
                <a:ea typeface="Microsoft YaHei"/>
              </a:rPr>
              <a:t>aree protette a gestione regionale, provinciale e locale sono regolate dalla presente legge</a:t>
            </a:r>
            <a:r>
              <a:rPr lang="it-IT" sz="1000" b="0" strike="noStrike" spc="-1">
                <a:solidFill>
                  <a:srgbClr val="000000"/>
                </a:solidFill>
                <a:latin typeface="Calibri"/>
                <a:ea typeface="Microsoft YaHei"/>
              </a:rPr>
              <a:t>, fatta eccezione per le riserve speciali che sono disciplinate da apposite disposizioni legislative in ragione delle loro specifiche caratteristiche.</a:t>
            </a:r>
            <a:endParaRPr lang="it-IT" sz="1000" b="0" strike="noStrike" spc="-1">
              <a:solidFill>
                <a:srgbClr val="000000"/>
              </a:solidFill>
              <a:latin typeface="Arial"/>
            </a:endParaRPr>
          </a:p>
          <a:p>
            <a:pP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6. I soggetti gestori delle aree protette ricadenti sul confine regionale promuovono intese ed accordi a livello internazionale ed interregionale con i soggetti gestori delle aree protette confinanti o limitrofe al fine del coordinamento gestionale e della promozione territoriale dei territori tutelati. </a:t>
            </a:r>
            <a:endParaRPr lang="it-IT" sz="1000" b="0" strike="noStrike" spc="-1">
              <a:solidFill>
                <a:srgbClr val="000000"/>
              </a:solidFill>
              <a:latin typeface="Arial"/>
            </a:endParaRPr>
          </a:p>
          <a:p>
            <a:pP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endParaRPr lang="it-IT" sz="1000" b="0" strike="noStrike" spc="-1">
              <a:solidFill>
                <a:srgbClr val="000000"/>
              </a:solidFill>
              <a:latin typeface="Arial"/>
            </a:endParaRPr>
          </a:p>
          <a:p>
            <a:pP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Arial"/>
                <a:ea typeface="Microsoft YaHei"/>
              </a:rPr>
              <a:t>Art. 5. - (Classificazione delle aree protette)</a:t>
            </a:r>
            <a:endParaRPr lang="it-IT" sz="1000" b="0" strike="noStrike" spc="-1">
              <a:solidFill>
                <a:srgbClr val="000000"/>
              </a:solidFill>
              <a:latin typeface="Arial"/>
            </a:endParaRPr>
          </a:p>
          <a:p>
            <a:pP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1. Le aree protette a gestione regionale, provinciale e locale sono classificate come segue:</a:t>
            </a:r>
            <a:endParaRPr lang="it-IT" sz="1000" b="0" strike="noStrike" spc="-1">
              <a:solidFill>
                <a:srgbClr val="000000"/>
              </a:solidFill>
              <a:latin typeface="Arial"/>
            </a:endParaRPr>
          </a:p>
          <a:p>
            <a:pP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a) </a:t>
            </a:r>
            <a:r>
              <a:rPr lang="it-IT" sz="1000" b="1" strike="noStrike" spc="-1">
                <a:solidFill>
                  <a:schemeClr val="accent1">
                    <a:lumMod val="50000"/>
                  </a:schemeClr>
                </a:solidFill>
                <a:latin typeface="Calibri"/>
                <a:ea typeface="Microsoft YaHei"/>
              </a:rPr>
              <a:t>parchi naturali, caratterizzati da una molteplicità di valenze naturalistiche, paesaggistiche, culturali, storico-artistiche dove la presenza umana si integra in modo equilibrato con l'ambiente</a:t>
            </a:r>
            <a:r>
              <a:rPr lang="it-IT" sz="1000" b="0" strike="noStrike" spc="-1">
                <a:solidFill>
                  <a:srgbClr val="000000"/>
                </a:solidFill>
                <a:latin typeface="Calibri"/>
                <a:ea typeface="Microsoft YaHei"/>
              </a:rPr>
              <a:t>;</a:t>
            </a:r>
            <a:endParaRPr lang="it-IT" sz="1000" b="0" strike="noStrike" spc="-1">
              <a:solidFill>
                <a:srgbClr val="000000"/>
              </a:solidFill>
              <a:latin typeface="Arial"/>
            </a:endParaRPr>
          </a:p>
          <a:p>
            <a:pP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b) </a:t>
            </a:r>
            <a:r>
              <a:rPr lang="it-IT" sz="1000" b="1" strike="noStrike" spc="-1">
                <a:solidFill>
                  <a:schemeClr val="accent1">
                    <a:lumMod val="50000"/>
                  </a:schemeClr>
                </a:solidFill>
                <a:latin typeface="Calibri"/>
                <a:ea typeface="Microsoft YaHei"/>
              </a:rPr>
              <a:t>riserve naturali, caratterizzate dalla presenza di uno o più ecosistemi importanti per la diversità biologica e per la conservazione del patrimonio genetico o da aspetti geologici, geomorfologici o paleontologici di rilievo</a:t>
            </a:r>
            <a:r>
              <a:rPr lang="it-IT" sz="1000" b="0" strike="noStrike" spc="-1">
                <a:solidFill>
                  <a:srgbClr val="000000"/>
                </a:solidFill>
                <a:latin typeface="Calibri"/>
                <a:ea typeface="Microsoft YaHei"/>
              </a:rPr>
              <a:t>;</a:t>
            </a:r>
            <a:endParaRPr lang="it-IT" sz="1000" b="0" strike="noStrike" spc="-1">
              <a:solidFill>
                <a:srgbClr val="000000"/>
              </a:solidFill>
              <a:latin typeface="Arial"/>
            </a:endParaRPr>
          </a:p>
          <a:p>
            <a:pPr defTabSz="305640">
              <a:lnSpc>
                <a:spcPct val="100000"/>
              </a:lnSpc>
              <a:tabLst>
                <a:tab pos="492480" algn="l"/>
                <a:tab pos="984960" algn="l"/>
                <a:tab pos="1477800" algn="l"/>
                <a:tab pos="1970280" algn="l"/>
                <a:tab pos="2462760" algn="l"/>
                <a:tab pos="2955240" algn="l"/>
                <a:tab pos="3447720" algn="l"/>
                <a:tab pos="3940200" algn="l"/>
                <a:tab pos="4433040" algn="l"/>
                <a:tab pos="4925520" algn="l"/>
                <a:tab pos="5418000" algn="l"/>
                <a:tab pos="5910480" algn="l"/>
                <a:tab pos="6402960" algn="l"/>
              </a:tabLst>
            </a:pPr>
            <a:r>
              <a:rPr lang="it-IT" sz="1000" b="0" strike="noStrike" spc="-1">
                <a:solidFill>
                  <a:srgbClr val="000000"/>
                </a:solidFill>
                <a:latin typeface="Calibri"/>
                <a:ea typeface="Microsoft YaHei"/>
              </a:rPr>
              <a:t>d) riserve speciali, caratterizzate da specificità di rilievo di carattere archeologico, storico, devozionale, culturale, artistico</a:t>
            </a:r>
            <a:r>
              <a:rPr lang="it-IT" sz="960" b="0" strike="noStrike" spc="-1">
                <a:solidFill>
                  <a:srgbClr val="000000"/>
                </a:solidFill>
                <a:latin typeface="Calibri"/>
                <a:ea typeface="Microsoft YaHei"/>
              </a:rPr>
              <a:t>.</a:t>
            </a:r>
            <a:endParaRPr lang="it-IT" sz="960" b="0" strike="noStrike" spc="-1">
              <a:solidFill>
                <a:srgbClr val="000000"/>
              </a:solidFill>
              <a:latin typeface="Arial"/>
            </a:endParaRPr>
          </a:p>
        </p:txBody>
      </p:sp>
      <p:pic>
        <p:nvPicPr>
          <p:cNvPr id="804" name="Immagine 1"/>
          <p:cNvPicPr/>
          <p:nvPr/>
        </p:nvPicPr>
        <p:blipFill>
          <a:blip r:embed="rId3"/>
          <a:stretch/>
        </p:blipFill>
        <p:spPr>
          <a:xfrm>
            <a:off x="2778120" y="0"/>
            <a:ext cx="3586680" cy="1368000"/>
          </a:xfrm>
          <a:prstGeom prst="rect">
            <a:avLst/>
          </a:prstGeom>
          <a:ln w="0">
            <a:noFill/>
          </a:ln>
        </p:spPr>
      </p:pic>
    </p:spTree>
  </p:cSld>
  <p:clrMapOvr>
    <a:masterClrMapping/>
  </p:clrMapOvr>
</p:sld>
</file>

<file path=ppt/theme/theme1.xml><?xml version="1.0" encoding="utf-8"?>
<a:theme xmlns:a="http://schemas.openxmlformats.org/drawingml/2006/main" name="Ceres template">
  <a:themeElements>
    <a:clrScheme name="Custom 347">
      <a:dk1>
        <a:srgbClr val="666666"/>
      </a:dk1>
      <a:lt1>
        <a:srgbClr val="FFFFFF"/>
      </a:lt1>
      <a:dk2>
        <a:srgbClr val="97BFAC"/>
      </a:dk2>
      <a:lt2>
        <a:srgbClr val="F3F3F3"/>
      </a:lt2>
      <a:accent1>
        <a:srgbClr val="8EBC71"/>
      </a:accent1>
      <a:accent2>
        <a:srgbClr val="BDCC64"/>
      </a:accent2>
      <a:accent3>
        <a:srgbClr val="EDDC7A"/>
      </a:accent3>
      <a:accent4>
        <a:srgbClr val="F7CA0F"/>
      </a:accent4>
      <a:accent5>
        <a:srgbClr val="F7B228"/>
      </a:accent5>
      <a:accent6>
        <a:srgbClr val="DDAC6C"/>
      </a:accent6>
      <a:hlink>
        <a:srgbClr val="97BFAC"/>
      </a:hlink>
      <a:folHlink>
        <a:srgbClr val="6611CC"/>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Ceres template">
  <a:themeElements>
    <a:clrScheme name="Custom 347">
      <a:dk1>
        <a:srgbClr val="666666"/>
      </a:dk1>
      <a:lt1>
        <a:srgbClr val="FFFFFF"/>
      </a:lt1>
      <a:dk2>
        <a:srgbClr val="97BFAC"/>
      </a:dk2>
      <a:lt2>
        <a:srgbClr val="F3F3F3"/>
      </a:lt2>
      <a:accent1>
        <a:srgbClr val="8EBC71"/>
      </a:accent1>
      <a:accent2>
        <a:srgbClr val="BDCC64"/>
      </a:accent2>
      <a:accent3>
        <a:srgbClr val="EDDC7A"/>
      </a:accent3>
      <a:accent4>
        <a:srgbClr val="F7CA0F"/>
      </a:accent4>
      <a:accent5>
        <a:srgbClr val="F7B228"/>
      </a:accent5>
      <a:accent6>
        <a:srgbClr val="DDAC6C"/>
      </a:accent6>
      <a:hlink>
        <a:srgbClr val="97BFAC"/>
      </a:hlink>
      <a:folHlink>
        <a:srgbClr val="6611CC"/>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Ceres template">
  <a:themeElements>
    <a:clrScheme name="Custom 347">
      <a:dk1>
        <a:srgbClr val="666666"/>
      </a:dk1>
      <a:lt1>
        <a:srgbClr val="FFFFFF"/>
      </a:lt1>
      <a:dk2>
        <a:srgbClr val="97BFAC"/>
      </a:dk2>
      <a:lt2>
        <a:srgbClr val="F3F3F3"/>
      </a:lt2>
      <a:accent1>
        <a:srgbClr val="8EBC71"/>
      </a:accent1>
      <a:accent2>
        <a:srgbClr val="BDCC64"/>
      </a:accent2>
      <a:accent3>
        <a:srgbClr val="EDDC7A"/>
      </a:accent3>
      <a:accent4>
        <a:srgbClr val="F7CA0F"/>
      </a:accent4>
      <a:accent5>
        <a:srgbClr val="F7B228"/>
      </a:accent5>
      <a:accent6>
        <a:srgbClr val="DDAC6C"/>
      </a:accent6>
      <a:hlink>
        <a:srgbClr val="97BFAC"/>
      </a:hlink>
      <a:folHlink>
        <a:srgbClr val="6611CC"/>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3.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4.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5.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6.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7.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8.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9.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Ceres template">
  <a:themeElements>
    <a:clrScheme name="Custom 347">
      <a:dk1>
        <a:srgbClr val="666666"/>
      </a:dk1>
      <a:lt1>
        <a:srgbClr val="FFFFFF"/>
      </a:lt1>
      <a:dk2>
        <a:srgbClr val="97BFAC"/>
      </a:dk2>
      <a:lt2>
        <a:srgbClr val="F3F3F3"/>
      </a:lt2>
      <a:accent1>
        <a:srgbClr val="8EBC71"/>
      </a:accent1>
      <a:accent2>
        <a:srgbClr val="BDCC64"/>
      </a:accent2>
      <a:accent3>
        <a:srgbClr val="EDDC7A"/>
      </a:accent3>
      <a:accent4>
        <a:srgbClr val="F7CA0F"/>
      </a:accent4>
      <a:accent5>
        <a:srgbClr val="F7B228"/>
      </a:accent5>
      <a:accent6>
        <a:srgbClr val="DDAC6C"/>
      </a:accent6>
      <a:hlink>
        <a:srgbClr val="97BFAC"/>
      </a:hlink>
      <a:folHlink>
        <a:srgbClr val="6611CC"/>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3.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4.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5.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6.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7.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8.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9.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Ceres template">
  <a:themeElements>
    <a:clrScheme name="Custom 347">
      <a:dk1>
        <a:srgbClr val="666666"/>
      </a:dk1>
      <a:lt1>
        <a:srgbClr val="FFFFFF"/>
      </a:lt1>
      <a:dk2>
        <a:srgbClr val="97BFAC"/>
      </a:dk2>
      <a:lt2>
        <a:srgbClr val="F3F3F3"/>
      </a:lt2>
      <a:accent1>
        <a:srgbClr val="8EBC71"/>
      </a:accent1>
      <a:accent2>
        <a:srgbClr val="BDCC64"/>
      </a:accent2>
      <a:accent3>
        <a:srgbClr val="EDDC7A"/>
      </a:accent3>
      <a:accent4>
        <a:srgbClr val="F7CA0F"/>
      </a:accent4>
      <a:accent5>
        <a:srgbClr val="F7B228"/>
      </a:accent5>
      <a:accent6>
        <a:srgbClr val="DDAC6C"/>
      </a:accent6>
      <a:hlink>
        <a:srgbClr val="97BFAC"/>
      </a:hlink>
      <a:folHlink>
        <a:srgbClr val="6611CC"/>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0.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1.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2.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3.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4.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5.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6.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7.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4.xml><?xml version="1.0" encoding="utf-8"?>
<a:theme xmlns:a="http://schemas.openxmlformats.org/drawingml/2006/main" name="Ceres template">
  <a:themeElements>
    <a:clrScheme name="Custom 347">
      <a:dk1>
        <a:srgbClr val="666666"/>
      </a:dk1>
      <a:lt1>
        <a:srgbClr val="FFFFFF"/>
      </a:lt1>
      <a:dk2>
        <a:srgbClr val="97BFAC"/>
      </a:dk2>
      <a:lt2>
        <a:srgbClr val="F3F3F3"/>
      </a:lt2>
      <a:accent1>
        <a:srgbClr val="8EBC71"/>
      </a:accent1>
      <a:accent2>
        <a:srgbClr val="BDCC64"/>
      </a:accent2>
      <a:accent3>
        <a:srgbClr val="EDDC7A"/>
      </a:accent3>
      <a:accent4>
        <a:srgbClr val="F7CA0F"/>
      </a:accent4>
      <a:accent5>
        <a:srgbClr val="F7B228"/>
      </a:accent5>
      <a:accent6>
        <a:srgbClr val="DDAC6C"/>
      </a:accent6>
      <a:hlink>
        <a:srgbClr val="97BFAC"/>
      </a:hlink>
      <a:folHlink>
        <a:srgbClr val="6611CC"/>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Ceres template">
  <a:themeElements>
    <a:clrScheme name="Custom 347">
      <a:dk1>
        <a:srgbClr val="666666"/>
      </a:dk1>
      <a:lt1>
        <a:srgbClr val="FFFFFF"/>
      </a:lt1>
      <a:dk2>
        <a:srgbClr val="97BFAC"/>
      </a:dk2>
      <a:lt2>
        <a:srgbClr val="F3F3F3"/>
      </a:lt2>
      <a:accent1>
        <a:srgbClr val="8EBC71"/>
      </a:accent1>
      <a:accent2>
        <a:srgbClr val="BDCC64"/>
      </a:accent2>
      <a:accent3>
        <a:srgbClr val="EDDC7A"/>
      </a:accent3>
      <a:accent4>
        <a:srgbClr val="F7CA0F"/>
      </a:accent4>
      <a:accent5>
        <a:srgbClr val="F7B228"/>
      </a:accent5>
      <a:accent6>
        <a:srgbClr val="DDAC6C"/>
      </a:accent6>
      <a:hlink>
        <a:srgbClr val="97BFAC"/>
      </a:hlink>
      <a:folHlink>
        <a:srgbClr val="6611CC"/>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Ceres template">
  <a:themeElements>
    <a:clrScheme name="Custom 347">
      <a:dk1>
        <a:srgbClr val="666666"/>
      </a:dk1>
      <a:lt1>
        <a:srgbClr val="FFFFFF"/>
      </a:lt1>
      <a:dk2>
        <a:srgbClr val="97BFAC"/>
      </a:dk2>
      <a:lt2>
        <a:srgbClr val="F3F3F3"/>
      </a:lt2>
      <a:accent1>
        <a:srgbClr val="8EBC71"/>
      </a:accent1>
      <a:accent2>
        <a:srgbClr val="BDCC64"/>
      </a:accent2>
      <a:accent3>
        <a:srgbClr val="EDDC7A"/>
      </a:accent3>
      <a:accent4>
        <a:srgbClr val="F7CA0F"/>
      </a:accent4>
      <a:accent5>
        <a:srgbClr val="F7B228"/>
      </a:accent5>
      <a:accent6>
        <a:srgbClr val="DDAC6C"/>
      </a:accent6>
      <a:hlink>
        <a:srgbClr val="97BFAC"/>
      </a:hlink>
      <a:folHlink>
        <a:srgbClr val="6611CC"/>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Ceres template">
  <a:themeElements>
    <a:clrScheme name="Custom 347">
      <a:dk1>
        <a:srgbClr val="666666"/>
      </a:dk1>
      <a:lt1>
        <a:srgbClr val="FFFFFF"/>
      </a:lt1>
      <a:dk2>
        <a:srgbClr val="97BFAC"/>
      </a:dk2>
      <a:lt2>
        <a:srgbClr val="F3F3F3"/>
      </a:lt2>
      <a:accent1>
        <a:srgbClr val="8EBC71"/>
      </a:accent1>
      <a:accent2>
        <a:srgbClr val="BDCC64"/>
      </a:accent2>
      <a:accent3>
        <a:srgbClr val="EDDC7A"/>
      </a:accent3>
      <a:accent4>
        <a:srgbClr val="F7CA0F"/>
      </a:accent4>
      <a:accent5>
        <a:srgbClr val="F7B228"/>
      </a:accent5>
      <a:accent6>
        <a:srgbClr val="DDAC6C"/>
      </a:accent6>
      <a:hlink>
        <a:srgbClr val="97BFAC"/>
      </a:hlink>
      <a:folHlink>
        <a:srgbClr val="6611CC"/>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Ceres template">
  <a:themeElements>
    <a:clrScheme name="Custom 347">
      <a:dk1>
        <a:srgbClr val="666666"/>
      </a:dk1>
      <a:lt1>
        <a:srgbClr val="FFFFFF"/>
      </a:lt1>
      <a:dk2>
        <a:srgbClr val="97BFAC"/>
      </a:dk2>
      <a:lt2>
        <a:srgbClr val="F3F3F3"/>
      </a:lt2>
      <a:accent1>
        <a:srgbClr val="8EBC71"/>
      </a:accent1>
      <a:accent2>
        <a:srgbClr val="BDCC64"/>
      </a:accent2>
      <a:accent3>
        <a:srgbClr val="EDDC7A"/>
      </a:accent3>
      <a:accent4>
        <a:srgbClr val="F7CA0F"/>
      </a:accent4>
      <a:accent5>
        <a:srgbClr val="F7B228"/>
      </a:accent5>
      <a:accent6>
        <a:srgbClr val="DDAC6C"/>
      </a:accent6>
      <a:hlink>
        <a:srgbClr val="97BFAC"/>
      </a:hlink>
      <a:folHlink>
        <a:srgbClr val="6611CC"/>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Ceres template">
  <a:themeElements>
    <a:clrScheme name="Custom 347">
      <a:dk1>
        <a:srgbClr val="666666"/>
      </a:dk1>
      <a:lt1>
        <a:srgbClr val="FFFFFF"/>
      </a:lt1>
      <a:dk2>
        <a:srgbClr val="97BFAC"/>
      </a:dk2>
      <a:lt2>
        <a:srgbClr val="F3F3F3"/>
      </a:lt2>
      <a:accent1>
        <a:srgbClr val="8EBC71"/>
      </a:accent1>
      <a:accent2>
        <a:srgbClr val="BDCC64"/>
      </a:accent2>
      <a:accent3>
        <a:srgbClr val="EDDC7A"/>
      </a:accent3>
      <a:accent4>
        <a:srgbClr val="F7CA0F"/>
      </a:accent4>
      <a:accent5>
        <a:srgbClr val="F7B228"/>
      </a:accent5>
      <a:accent6>
        <a:srgbClr val="DDAC6C"/>
      </a:accent6>
      <a:hlink>
        <a:srgbClr val="97BFAC"/>
      </a:hlink>
      <a:folHlink>
        <a:srgbClr val="6611CC"/>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1603</TotalTime>
  <Words>4556</Words>
  <Application>Microsoft Office PowerPoint</Application>
  <PresentationFormat>Presentazione su schermo (16:9)</PresentationFormat>
  <Paragraphs>303</Paragraphs>
  <Slides>16</Slides>
  <Notes>13</Notes>
  <HiddenSlides>0</HiddenSlides>
  <MMClips>0</MMClips>
  <ScaleCrop>false</ScaleCrop>
  <HeadingPairs>
    <vt:vector size="6" baseType="variant">
      <vt:variant>
        <vt:lpstr>Caratteri utilizzati</vt:lpstr>
      </vt:variant>
      <vt:variant>
        <vt:i4>8</vt:i4>
      </vt:variant>
      <vt:variant>
        <vt:lpstr>Tema</vt:lpstr>
      </vt:variant>
      <vt:variant>
        <vt:i4>36</vt:i4>
      </vt:variant>
      <vt:variant>
        <vt:lpstr>Titoli diapositive</vt:lpstr>
      </vt:variant>
      <vt:variant>
        <vt:i4>16</vt:i4>
      </vt:variant>
    </vt:vector>
  </HeadingPairs>
  <TitlesOfParts>
    <vt:vector size="60" baseType="lpstr">
      <vt:lpstr>Arial</vt:lpstr>
      <vt:lpstr>Bookman Old Style</vt:lpstr>
      <vt:lpstr>Calibri</vt:lpstr>
      <vt:lpstr>Neuton</vt:lpstr>
      <vt:lpstr>Symbol</vt:lpstr>
      <vt:lpstr>Times New Roman</vt:lpstr>
      <vt:lpstr>Verdana</vt:lpstr>
      <vt:lpstr>Wingdings</vt:lpstr>
      <vt:lpstr>Ceres template</vt:lpstr>
      <vt:lpstr>Ceres template</vt:lpstr>
      <vt:lpstr>Ceres template</vt:lpstr>
      <vt:lpstr>Ceres template</vt:lpstr>
      <vt:lpstr>Ceres template</vt:lpstr>
      <vt:lpstr>Ceres template</vt:lpstr>
      <vt:lpstr>Ceres template</vt:lpstr>
      <vt:lpstr>Ceres template</vt:lpstr>
      <vt:lpstr>Ceres template</vt:lpstr>
      <vt:lpstr>Ceres template</vt:lpstr>
      <vt:lpstr>Ceres template</vt:lpstr>
      <vt:lpstr>Tema di Office</vt:lpstr>
      <vt:lpstr>Tema di Office</vt:lpstr>
      <vt:lpstr>Tema di Office</vt:lpstr>
      <vt:lpstr>Tema di Office</vt:lpstr>
      <vt:lpstr>Tema di Office</vt:lpstr>
      <vt:lpstr>Tema di Office</vt:lpstr>
      <vt:lpstr>Tema di Office</vt:lpstr>
      <vt:lpstr>Tema di Office</vt:lpstr>
      <vt:lpstr>Tema di Office</vt:lpstr>
      <vt:lpstr>Tema di Office</vt:lpstr>
      <vt:lpstr>Tema di Office</vt:lpstr>
      <vt:lpstr>Tema di Office</vt:lpstr>
      <vt:lpstr>1_Tema di Office</vt:lpstr>
      <vt:lpstr>1_Tema di Office</vt:lpstr>
      <vt:lpstr>1_Tema di Office</vt:lpstr>
      <vt:lpstr>1_Tema di Office</vt:lpstr>
      <vt:lpstr>1_Tema di Office</vt:lpstr>
      <vt:lpstr>1_Tema di Office</vt:lpstr>
      <vt:lpstr>1_Tema di Office</vt:lpstr>
      <vt:lpstr>1_Tema di Office</vt:lpstr>
      <vt:lpstr>1_Tema di Office</vt:lpstr>
      <vt:lpstr>1_Tema di Office</vt:lpstr>
      <vt:lpstr>1_Tema di Office</vt:lpstr>
      <vt:lpstr>1_Tema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EGAP AREE PROTETTE PO PIEMONTESE </vt:lpstr>
      <vt:lpstr>L.R. 19/2009 e s.m.i.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GESTIONE AMBIENTE</dc:creator>
  <dc:description/>
  <cp:lastModifiedBy>gestioneambientale@parcoticinolagomaggiore.it</cp:lastModifiedBy>
  <cp:revision>23</cp:revision>
  <dcterms:modified xsi:type="dcterms:W3CDTF">2024-09-16T14:00:44Z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16</vt:i4>
  </property>
  <property fmtid="{D5CDD505-2E9C-101B-9397-08002B2CF9AE}" pid="3" name="PresentationFormat">
    <vt:lpwstr>Presentazione su schermo (16:9)</vt:lpwstr>
  </property>
  <property fmtid="{D5CDD505-2E9C-101B-9397-08002B2CF9AE}" pid="4" name="Slides">
    <vt:i4>16</vt:i4>
  </property>
</Properties>
</file>