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slideLayouts/slideLayout23.xml" ContentType="application/vnd.openxmlformats-officedocument.presentationml.slideLayout+xml"/>
  <Override PartName="/ppt/theme/theme23.xml" ContentType="application/vnd.openxmlformats-officedocument.theme+xml"/>
  <Override PartName="/ppt/slideLayouts/slideLayout24.xml" ContentType="application/vnd.openxmlformats-officedocument.presentationml.slideLayout+xml"/>
  <Override PartName="/ppt/theme/theme24.xml" ContentType="application/vnd.openxmlformats-officedocument.theme+xml"/>
  <Override PartName="/ppt/slideLayouts/slideLayout25.xml" ContentType="application/vnd.openxmlformats-officedocument.presentationml.slideLayout+xml"/>
  <Override PartName="/ppt/theme/theme25.xml" ContentType="application/vnd.openxmlformats-officedocument.theme+xml"/>
  <Override PartName="/ppt/slideLayouts/slideLayout26.xml" ContentType="application/vnd.openxmlformats-officedocument.presentationml.slideLayout+xml"/>
  <Override PartName="/ppt/theme/theme26.xml" ContentType="application/vnd.openxmlformats-officedocument.theme+xml"/>
  <Override PartName="/ppt/slideLayouts/slideLayout27.xml" ContentType="application/vnd.openxmlformats-officedocument.presentationml.slideLayout+xml"/>
  <Override PartName="/ppt/theme/theme27.xml" ContentType="application/vnd.openxmlformats-officedocument.theme+xml"/>
  <Override PartName="/ppt/slideLayouts/slideLayout28.xml" ContentType="application/vnd.openxmlformats-officedocument.presentationml.slideLayout+xml"/>
  <Override PartName="/ppt/theme/theme28.xml" ContentType="application/vnd.openxmlformats-officedocument.theme+xml"/>
  <Override PartName="/ppt/slideLayouts/slideLayout29.xml" ContentType="application/vnd.openxmlformats-officedocument.presentationml.slideLayout+xml"/>
  <Override PartName="/ppt/theme/theme29.xml" ContentType="application/vnd.openxmlformats-officedocument.theme+xml"/>
  <Override PartName="/ppt/slideLayouts/slideLayout30.xml" ContentType="application/vnd.openxmlformats-officedocument.presentationml.slideLayout+xml"/>
  <Override PartName="/ppt/theme/theme30.xml" ContentType="application/vnd.openxmlformats-officedocument.theme+xml"/>
  <Override PartName="/ppt/slideLayouts/slideLayout31.xml" ContentType="application/vnd.openxmlformats-officedocument.presentationml.slideLayout+xml"/>
  <Override PartName="/ppt/theme/theme31.xml" ContentType="application/vnd.openxmlformats-officedocument.theme+xml"/>
  <Override PartName="/ppt/slideLayouts/slideLayout32.xml" ContentType="application/vnd.openxmlformats-officedocument.presentationml.slideLayout+xml"/>
  <Override PartName="/ppt/theme/theme32.xml" ContentType="application/vnd.openxmlformats-officedocument.theme+xml"/>
  <Override PartName="/ppt/slideLayouts/slideLayout33.xml" ContentType="application/vnd.openxmlformats-officedocument.presentationml.slideLayout+xml"/>
  <Override PartName="/ppt/theme/theme33.xml" ContentType="application/vnd.openxmlformats-officedocument.theme+xml"/>
  <Override PartName="/ppt/slideLayouts/slideLayout34.xml" ContentType="application/vnd.openxmlformats-officedocument.presentationml.slideLayout+xml"/>
  <Override PartName="/ppt/theme/theme34.xml" ContentType="application/vnd.openxmlformats-officedocument.theme+xml"/>
  <Override PartName="/ppt/slideLayouts/slideLayout35.xml" ContentType="application/vnd.openxmlformats-officedocument.presentationml.slideLayout+xml"/>
  <Override PartName="/ppt/theme/theme35.xml" ContentType="application/vnd.openxmlformats-officedocument.theme+xml"/>
  <Override PartName="/ppt/slideLayouts/slideLayout36.xml" ContentType="application/vnd.openxmlformats-officedocument.presentationml.slideLayout+xml"/>
  <Override PartName="/ppt/theme/theme36.xml" ContentType="application/vnd.openxmlformats-officedocument.theme+xml"/>
  <Override PartName="/ppt/theme/theme3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 id="2147483684" r:id="rId19"/>
    <p:sldMasterId id="2147483686" r:id="rId20"/>
    <p:sldMasterId id="2147483688" r:id="rId21"/>
    <p:sldMasterId id="2147483690" r:id="rId22"/>
    <p:sldMasterId id="2147483692" r:id="rId23"/>
    <p:sldMasterId id="2147483694" r:id="rId24"/>
    <p:sldMasterId id="2147483696" r:id="rId25"/>
    <p:sldMasterId id="2147483698" r:id="rId26"/>
    <p:sldMasterId id="2147483700" r:id="rId27"/>
    <p:sldMasterId id="2147483702" r:id="rId28"/>
    <p:sldMasterId id="2147483704" r:id="rId29"/>
    <p:sldMasterId id="2147483706" r:id="rId30"/>
    <p:sldMasterId id="2147483708" r:id="rId31"/>
    <p:sldMasterId id="2147483710" r:id="rId32"/>
    <p:sldMasterId id="2147483712" r:id="rId33"/>
    <p:sldMasterId id="2147483714" r:id="rId34"/>
    <p:sldMasterId id="2147483716" r:id="rId35"/>
    <p:sldMasterId id="2147483718" r:id="rId36"/>
  </p:sldMasterIdLst>
  <p:notesMasterIdLst>
    <p:notesMasterId r:id="rId53"/>
  </p:notesMasterIdLst>
  <p:sldIdLst>
    <p:sldId id="256" r:id="rId37"/>
    <p:sldId id="257" r:id="rId38"/>
    <p:sldId id="258" r:id="rId39"/>
    <p:sldId id="259" r:id="rId40"/>
    <p:sldId id="260" r:id="rId41"/>
    <p:sldId id="261" r:id="rId42"/>
    <p:sldId id="262" r:id="rId43"/>
    <p:sldId id="263" r:id="rId44"/>
    <p:sldId id="264" r:id="rId45"/>
    <p:sldId id="265" r:id="rId46"/>
    <p:sldId id="266" r:id="rId47"/>
    <p:sldId id="267" r:id="rId48"/>
    <p:sldId id="268" r:id="rId49"/>
    <p:sldId id="269" r:id="rId50"/>
    <p:sldId id="270" r:id="rId51"/>
    <p:sldId id="271" r:id="rId52"/>
  </p:sldIdLst>
  <p:sldSz cx="9144000" cy="5143500" type="screen16x9"/>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8" d="100"/>
          <a:sy n="138" d="100"/>
        </p:scale>
        <p:origin x="7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3.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 Target="slides/slide6.xml"/><Relationship Id="rId47" Type="http://schemas.openxmlformats.org/officeDocument/2006/relationships/slide" Target="slides/slide11.xml"/><Relationship Id="rId50" Type="http://schemas.openxmlformats.org/officeDocument/2006/relationships/slide" Target="slides/slide14.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2.xml"/><Relationship Id="rId46"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Master" Target="slideMasters/slideMaster29.xml"/><Relationship Id="rId41" Type="http://schemas.openxmlformats.org/officeDocument/2006/relationships/slide" Target="slides/slide5.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1.xml"/><Relationship Id="rId40" Type="http://schemas.openxmlformats.org/officeDocument/2006/relationships/slide" Target="slides/slide4.xml"/><Relationship Id="rId45" Type="http://schemas.openxmlformats.org/officeDocument/2006/relationships/slide" Target="slides/slide9.xml"/><Relationship Id="rId53"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13.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Master" Target="slideMasters/slideMaster31.xml"/><Relationship Id="rId44" Type="http://schemas.openxmlformats.org/officeDocument/2006/relationships/slide" Target="slides/slide8.xml"/><Relationship Id="rId52" Type="http://schemas.openxmlformats.org/officeDocument/2006/relationships/slide" Target="slides/slide1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 Target="slides/slide7.xml"/><Relationship Id="rId48" Type="http://schemas.openxmlformats.org/officeDocument/2006/relationships/slide" Target="slides/slide12.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1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3"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it-IT" sz="4400" b="0" strike="noStrike" spc="-1">
                <a:solidFill>
                  <a:srgbClr val="000000"/>
                </a:solidFill>
                <a:latin typeface="Arial"/>
              </a:rPr>
              <a:t>Fai clic per spostare la diapositiva</a:t>
            </a:r>
          </a:p>
        </p:txBody>
      </p:sp>
      <p:sp>
        <p:nvSpPr>
          <p:cNvPr id="76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it-IT" sz="2000" b="0" strike="noStrike" spc="-1">
                <a:solidFill>
                  <a:srgbClr val="000000"/>
                </a:solidFill>
                <a:latin typeface="Arial"/>
              </a:rPr>
              <a:t>Fai clic per modificare il formato delle note</a:t>
            </a:r>
          </a:p>
        </p:txBody>
      </p:sp>
      <p:sp>
        <p:nvSpPr>
          <p:cNvPr id="76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it-IT" sz="1400" b="0" strike="noStrike" spc="-1">
                <a:solidFill>
                  <a:srgbClr val="000000"/>
                </a:solidFill>
                <a:latin typeface="Times New Roman"/>
              </a:rPr>
              <a:t>&lt;intestazione&gt;</a:t>
            </a:r>
          </a:p>
        </p:txBody>
      </p:sp>
      <p:sp>
        <p:nvSpPr>
          <p:cNvPr id="766"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it-IT" sz="1400" b="0" strike="noStrike" spc="-1">
                <a:solidFill>
                  <a:srgbClr val="000000"/>
                </a:solidFill>
                <a:latin typeface="Times New Roman"/>
              </a:defRPr>
            </a:lvl1pPr>
          </a:lstStyle>
          <a:p>
            <a:pPr indent="0" algn="r">
              <a:buNone/>
            </a:pPr>
            <a:r>
              <a:rPr lang="it-IT" sz="1400" b="0" strike="noStrike" spc="-1">
                <a:solidFill>
                  <a:srgbClr val="000000"/>
                </a:solidFill>
                <a:latin typeface="Times New Roman"/>
              </a:rPr>
              <a:t>&lt;data/ora&gt;</a:t>
            </a:r>
          </a:p>
        </p:txBody>
      </p:sp>
      <p:sp>
        <p:nvSpPr>
          <p:cNvPr id="767"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it-IT" sz="1400" b="0" strike="noStrike" spc="-1">
                <a:solidFill>
                  <a:srgbClr val="000000"/>
                </a:solidFill>
                <a:latin typeface="Times New Roman"/>
              </a:defRPr>
            </a:lvl1pPr>
          </a:lstStyle>
          <a:p>
            <a:pPr indent="0">
              <a:buNone/>
            </a:pPr>
            <a:r>
              <a:rPr lang="it-IT" sz="1400" b="0" strike="noStrike" spc="-1">
                <a:solidFill>
                  <a:srgbClr val="000000"/>
                </a:solidFill>
                <a:latin typeface="Times New Roman"/>
              </a:rPr>
              <a:t>&lt;piè di pagina&gt;</a:t>
            </a:r>
          </a:p>
        </p:txBody>
      </p:sp>
      <p:sp>
        <p:nvSpPr>
          <p:cNvPr id="768"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it-IT" sz="1400" b="0" strike="noStrike" spc="-1">
                <a:solidFill>
                  <a:srgbClr val="000000"/>
                </a:solidFill>
                <a:latin typeface="Times New Roman"/>
              </a:defRPr>
            </a:lvl1pPr>
          </a:lstStyle>
          <a:p>
            <a:pPr indent="0" algn="r">
              <a:buNone/>
            </a:pPr>
            <a:fld id="{1AC786CD-90F9-4EED-B435-D678D7BD7FEA}" type="slidenum">
              <a:rPr lang="it-IT" sz="1400" b="0" strike="noStrike" spc="-1">
                <a:solidFill>
                  <a:srgbClr val="000000"/>
                </a:solidFill>
                <a:latin typeface="Times New Roman"/>
              </a:rPr>
              <a:t>‹N›</a:t>
            </a:fld>
            <a:endParaRPr lang="it-IT"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 name="PlaceHolder 1"/>
          <p:cNvSpPr>
            <a:spLocks noGrp="1"/>
          </p:cNvSpPr>
          <p:nvPr>
            <p:ph type="sldNum" idx="38"/>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4226B408-DDDA-4EEF-AF1C-AC7023005700}" type="slidenum">
              <a:rPr lang="it-IT" sz="1400" b="0" strike="noStrike" spc="-1">
                <a:solidFill>
                  <a:srgbClr val="000000"/>
                </a:solidFill>
                <a:latin typeface="Times New Roman"/>
                <a:ea typeface="Arial Unicode MS"/>
              </a:rPr>
              <a:t>1</a:t>
            </a:fld>
            <a:endParaRPr lang="it-IT" sz="1400" b="0" strike="noStrike" spc="-1">
              <a:solidFill>
                <a:srgbClr val="000000"/>
              </a:solidFill>
              <a:latin typeface="Times New Roman"/>
            </a:endParaRPr>
          </a:p>
        </p:txBody>
      </p:sp>
      <p:sp>
        <p:nvSpPr>
          <p:cNvPr id="838"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F437A0C2-BF59-42D0-BA89-596536342633}" type="slidenum">
              <a:rPr lang="it-IT" sz="1400" b="0" strike="noStrike" spc="-1">
                <a:solidFill>
                  <a:srgbClr val="000000"/>
                </a:solidFill>
                <a:latin typeface="Times New Roman"/>
                <a:ea typeface="Arial Unicode MS"/>
              </a:rPr>
              <a:t>1</a:t>
            </a:fld>
            <a:endParaRPr lang="it-IT" sz="1400" b="0" strike="noStrike" spc="-1">
              <a:solidFill>
                <a:srgbClr val="000000"/>
              </a:solidFill>
              <a:latin typeface="Arial"/>
            </a:endParaRPr>
          </a:p>
        </p:txBody>
      </p:sp>
      <p:sp>
        <p:nvSpPr>
          <p:cNvPr id="839" name="PlaceHolder 2"/>
          <p:cNvSpPr>
            <a:spLocks noGrp="1" noRot="1" noChangeAspect="1"/>
          </p:cNvSpPr>
          <p:nvPr>
            <p:ph type="sldImg"/>
          </p:nvPr>
        </p:nvSpPr>
        <p:spPr>
          <a:xfrm>
            <a:off x="217440" y="812880"/>
            <a:ext cx="7122240" cy="4007880"/>
          </a:xfrm>
          <a:prstGeom prst="rect">
            <a:avLst/>
          </a:prstGeom>
          <a:ln w="0">
            <a:noFill/>
          </a:ln>
        </p:spPr>
      </p:sp>
      <p:sp>
        <p:nvSpPr>
          <p:cNvPr id="840"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PlaceHolder 1"/>
          <p:cNvSpPr>
            <a:spLocks noGrp="1"/>
          </p:cNvSpPr>
          <p:nvPr>
            <p:ph type="sldNum" idx="47"/>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A4CA3A39-1E20-429A-A6B6-3DCBB522FFFA}" type="slidenum">
              <a:rPr lang="it-IT" sz="1400" b="0" strike="noStrike" spc="-1">
                <a:solidFill>
                  <a:srgbClr val="000000"/>
                </a:solidFill>
                <a:latin typeface="Times New Roman"/>
                <a:ea typeface="Arial Unicode MS"/>
              </a:rPr>
              <a:t>10</a:t>
            </a:fld>
            <a:endParaRPr lang="it-IT" sz="1400" b="0" strike="noStrike" spc="-1">
              <a:solidFill>
                <a:srgbClr val="000000"/>
              </a:solidFill>
              <a:latin typeface="Times New Roman"/>
            </a:endParaRPr>
          </a:p>
        </p:txBody>
      </p:sp>
      <p:sp>
        <p:nvSpPr>
          <p:cNvPr id="873"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6D3A11E4-2858-4A99-A123-D60842B6776E}" type="slidenum">
              <a:rPr lang="it-IT" sz="1400" b="0" strike="noStrike" spc="-1">
                <a:solidFill>
                  <a:srgbClr val="000000"/>
                </a:solidFill>
                <a:latin typeface="Times New Roman"/>
                <a:ea typeface="Arial Unicode MS"/>
              </a:rPr>
              <a:t>10</a:t>
            </a:fld>
            <a:endParaRPr lang="it-IT" sz="1400" b="0" strike="noStrike" spc="-1">
              <a:solidFill>
                <a:srgbClr val="000000"/>
              </a:solidFill>
              <a:latin typeface="Arial"/>
            </a:endParaRPr>
          </a:p>
        </p:txBody>
      </p:sp>
      <p:sp>
        <p:nvSpPr>
          <p:cNvPr id="874" name="PlaceHolder 2"/>
          <p:cNvSpPr>
            <a:spLocks noGrp="1" noRot="1" noChangeAspect="1"/>
          </p:cNvSpPr>
          <p:nvPr>
            <p:ph type="sldImg"/>
          </p:nvPr>
        </p:nvSpPr>
        <p:spPr>
          <a:xfrm>
            <a:off x="217440" y="812880"/>
            <a:ext cx="7122240" cy="4007880"/>
          </a:xfrm>
          <a:prstGeom prst="rect">
            <a:avLst/>
          </a:prstGeom>
          <a:ln w="0">
            <a:noFill/>
          </a:ln>
        </p:spPr>
      </p:sp>
      <p:sp>
        <p:nvSpPr>
          <p:cNvPr id="875"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 name="PlaceHolder 1"/>
          <p:cNvSpPr>
            <a:spLocks noGrp="1"/>
          </p:cNvSpPr>
          <p:nvPr>
            <p:ph type="sldNum" idx="48"/>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BAA4FCA8-9AE8-46D7-91FF-88D390E0A93F}" type="slidenum">
              <a:rPr lang="it-IT" sz="1400" b="0" strike="noStrike" spc="-1">
                <a:solidFill>
                  <a:srgbClr val="000000"/>
                </a:solidFill>
                <a:latin typeface="Times New Roman"/>
                <a:ea typeface="Arial Unicode MS"/>
              </a:rPr>
              <a:t>11</a:t>
            </a:fld>
            <a:endParaRPr lang="it-IT" sz="1400" b="0" strike="noStrike" spc="-1">
              <a:solidFill>
                <a:srgbClr val="000000"/>
              </a:solidFill>
              <a:latin typeface="Times New Roman"/>
            </a:endParaRPr>
          </a:p>
        </p:txBody>
      </p:sp>
      <p:sp>
        <p:nvSpPr>
          <p:cNvPr id="877"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C82B88FC-1AFA-49A8-AA95-17B9EA8559A2}" type="slidenum">
              <a:rPr lang="it-IT" sz="1400" b="0" strike="noStrike" spc="-1">
                <a:solidFill>
                  <a:srgbClr val="000000"/>
                </a:solidFill>
                <a:latin typeface="Times New Roman"/>
                <a:ea typeface="Arial Unicode MS"/>
              </a:rPr>
              <a:t>11</a:t>
            </a:fld>
            <a:endParaRPr lang="it-IT" sz="1400" b="0" strike="noStrike" spc="-1">
              <a:solidFill>
                <a:srgbClr val="000000"/>
              </a:solidFill>
              <a:latin typeface="Arial"/>
            </a:endParaRPr>
          </a:p>
        </p:txBody>
      </p:sp>
      <p:sp>
        <p:nvSpPr>
          <p:cNvPr id="878" name="PlaceHolder 2"/>
          <p:cNvSpPr>
            <a:spLocks noGrp="1" noRot="1" noChangeAspect="1"/>
          </p:cNvSpPr>
          <p:nvPr>
            <p:ph type="sldImg"/>
          </p:nvPr>
        </p:nvSpPr>
        <p:spPr>
          <a:xfrm>
            <a:off x="215900" y="812800"/>
            <a:ext cx="7124700" cy="4008438"/>
          </a:xfrm>
          <a:prstGeom prst="rect">
            <a:avLst/>
          </a:prstGeom>
          <a:ln w="0">
            <a:noFill/>
          </a:ln>
        </p:spPr>
      </p:sp>
      <p:sp>
        <p:nvSpPr>
          <p:cNvPr id="879"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 name="PlaceHolder 1"/>
          <p:cNvSpPr>
            <a:spLocks noGrp="1"/>
          </p:cNvSpPr>
          <p:nvPr>
            <p:ph type="sldNum" idx="49"/>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7D2F097D-0E3B-4572-ABA7-F50F29B190A2}" type="slidenum">
              <a:rPr lang="it-IT" sz="1400" b="0" strike="noStrike" spc="-1">
                <a:solidFill>
                  <a:srgbClr val="000000"/>
                </a:solidFill>
                <a:latin typeface="Times New Roman"/>
                <a:ea typeface="Arial Unicode MS"/>
              </a:rPr>
              <a:t>13</a:t>
            </a:fld>
            <a:endParaRPr lang="it-IT" sz="1400" b="0" strike="noStrike" spc="-1">
              <a:solidFill>
                <a:srgbClr val="000000"/>
              </a:solidFill>
              <a:latin typeface="Times New Roman"/>
            </a:endParaRPr>
          </a:p>
        </p:txBody>
      </p:sp>
      <p:sp>
        <p:nvSpPr>
          <p:cNvPr id="881"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02DB7A80-9E4F-431E-9D0D-D3F88721D5C7}" type="slidenum">
              <a:rPr lang="it-IT" sz="1400" b="0" strike="noStrike" spc="-1">
                <a:solidFill>
                  <a:srgbClr val="000000"/>
                </a:solidFill>
                <a:latin typeface="Times New Roman"/>
                <a:ea typeface="Arial Unicode MS"/>
              </a:rPr>
              <a:t>13</a:t>
            </a:fld>
            <a:endParaRPr lang="it-IT" sz="1400" b="0" strike="noStrike" spc="-1">
              <a:solidFill>
                <a:srgbClr val="000000"/>
              </a:solidFill>
              <a:latin typeface="Arial"/>
            </a:endParaRPr>
          </a:p>
        </p:txBody>
      </p:sp>
      <p:sp>
        <p:nvSpPr>
          <p:cNvPr id="882" name="PlaceHolder 2"/>
          <p:cNvSpPr>
            <a:spLocks noGrp="1" noRot="1" noChangeAspect="1"/>
          </p:cNvSpPr>
          <p:nvPr>
            <p:ph type="sldImg"/>
          </p:nvPr>
        </p:nvSpPr>
        <p:spPr>
          <a:xfrm>
            <a:off x="217440" y="812880"/>
            <a:ext cx="7122240" cy="4007880"/>
          </a:xfrm>
          <a:prstGeom prst="rect">
            <a:avLst/>
          </a:prstGeom>
          <a:ln w="0">
            <a:noFill/>
          </a:ln>
        </p:spPr>
      </p:sp>
      <p:sp>
        <p:nvSpPr>
          <p:cNvPr id="883"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4" name="PlaceHolder 1"/>
          <p:cNvSpPr>
            <a:spLocks noGrp="1"/>
          </p:cNvSpPr>
          <p:nvPr>
            <p:ph type="sldNum" idx="50"/>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868762C8-25A7-46BD-8196-0104278A35CD}" type="slidenum">
              <a:rPr lang="it-IT" sz="1400" b="0" strike="noStrike" spc="-1">
                <a:solidFill>
                  <a:srgbClr val="000000"/>
                </a:solidFill>
                <a:latin typeface="Times New Roman"/>
                <a:ea typeface="Arial Unicode MS"/>
              </a:rPr>
              <a:t>15</a:t>
            </a:fld>
            <a:endParaRPr lang="it-IT" sz="1400" b="0" strike="noStrike" spc="-1">
              <a:solidFill>
                <a:srgbClr val="000000"/>
              </a:solidFill>
              <a:latin typeface="Times New Roman"/>
            </a:endParaRPr>
          </a:p>
        </p:txBody>
      </p:sp>
      <p:sp>
        <p:nvSpPr>
          <p:cNvPr id="885"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F019C8D4-2E59-4AA0-8539-4E99C3B38510}" type="slidenum">
              <a:rPr lang="it-IT" sz="1400" b="0" strike="noStrike" spc="-1">
                <a:solidFill>
                  <a:srgbClr val="000000"/>
                </a:solidFill>
                <a:latin typeface="Times New Roman"/>
                <a:ea typeface="Arial Unicode MS"/>
              </a:rPr>
              <a:t>15</a:t>
            </a:fld>
            <a:endParaRPr lang="it-IT" sz="1400" b="0" strike="noStrike" spc="-1">
              <a:solidFill>
                <a:srgbClr val="000000"/>
              </a:solidFill>
              <a:latin typeface="Arial"/>
            </a:endParaRPr>
          </a:p>
        </p:txBody>
      </p:sp>
      <p:sp>
        <p:nvSpPr>
          <p:cNvPr id="886" name="PlaceHolder 2"/>
          <p:cNvSpPr>
            <a:spLocks noGrp="1" noRot="1" noChangeAspect="1"/>
          </p:cNvSpPr>
          <p:nvPr>
            <p:ph type="sldImg"/>
          </p:nvPr>
        </p:nvSpPr>
        <p:spPr>
          <a:xfrm>
            <a:off x="215900" y="812800"/>
            <a:ext cx="7124700" cy="4008438"/>
          </a:xfrm>
          <a:prstGeom prst="rect">
            <a:avLst/>
          </a:prstGeom>
          <a:ln w="0">
            <a:noFill/>
          </a:ln>
        </p:spPr>
      </p:sp>
      <p:sp>
        <p:nvSpPr>
          <p:cNvPr id="887"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 name="PlaceHolder 1"/>
          <p:cNvSpPr>
            <a:spLocks noGrp="1" noRot="1" noChangeAspect="1"/>
          </p:cNvSpPr>
          <p:nvPr>
            <p:ph type="sldImg"/>
          </p:nvPr>
        </p:nvSpPr>
        <p:spPr>
          <a:xfrm>
            <a:off x="380880" y="685800"/>
            <a:ext cx="6095160" cy="3428280"/>
          </a:xfrm>
          <a:prstGeom prst="rect">
            <a:avLst/>
          </a:prstGeom>
          <a:ln w="0">
            <a:noFill/>
          </a:ln>
        </p:spPr>
      </p:sp>
      <p:sp>
        <p:nvSpPr>
          <p:cNvPr id="842" name="PlaceHolder 2"/>
          <p:cNvSpPr>
            <a:spLocks noGrp="1"/>
          </p:cNvSpPr>
          <p:nvPr>
            <p:ph type="body"/>
          </p:nvPr>
        </p:nvSpPr>
        <p:spPr>
          <a:xfrm>
            <a:off x="685800" y="4343400"/>
            <a:ext cx="5485680" cy="4114080"/>
          </a:xfrm>
          <a:prstGeom prst="rect">
            <a:avLst/>
          </a:prstGeom>
          <a:noFill/>
          <a:ln w="0">
            <a:noFill/>
          </a:ln>
        </p:spPr>
        <p:txBody>
          <a:bodyPr lIns="91440" tIns="91440" rIns="91440" bIns="91440" anchor="t">
            <a:noAutofit/>
          </a:bodyPr>
          <a:lstStyle/>
          <a:p>
            <a:pPr marL="216000" indent="-216000">
              <a:buNone/>
            </a:pPr>
            <a:endParaRPr lang="it-IT" sz="1800" b="0" strike="noStrike" spc="-1">
              <a:solidFill>
                <a:srgbClr val="000000"/>
              </a:solidFill>
              <a:latin typeface="Arial"/>
            </a:endParaRPr>
          </a:p>
        </p:txBody>
      </p:sp>
      <p:sp>
        <p:nvSpPr>
          <p:cNvPr id="843" name="PlaceHolder 3"/>
          <p:cNvSpPr>
            <a:spLocks noGrp="1"/>
          </p:cNvSpPr>
          <p:nvPr>
            <p:ph type="sldNum" idx="39"/>
          </p:nvPr>
        </p:nvSpPr>
        <p:spPr>
          <a:xfrm>
            <a:off x="0" y="0"/>
            <a:ext cx="0" cy="0"/>
          </a:xfrm>
          <a:prstGeom prst="rect">
            <a:avLst/>
          </a:prstGeom>
          <a:noFill/>
          <a:ln w="0">
            <a:noFill/>
          </a:ln>
        </p:spPr>
        <p:txBody>
          <a:bodyPr lIns="90000" tIns="-45000" rIns="90000" bIns="-45000" anchor="t">
            <a:noAutofit/>
          </a:bodyPr>
          <a:lstStyle>
            <a:lvl1pPr indent="0" algn="r" defTabSz="914400">
              <a:lnSpc>
                <a:spcPct val="100000"/>
              </a:lnSpc>
              <a:buNone/>
              <a:tabLst>
                <a:tab pos="0" algn="l"/>
              </a:tabLst>
              <a:defRPr lang="en-US" sz="1200" b="0" strike="noStrike" spc="-1">
                <a:solidFill>
                  <a:srgbClr val="000000"/>
                </a:solidFill>
                <a:latin typeface="Calibri"/>
                <a:ea typeface="+mn-ea"/>
              </a:defRPr>
            </a:lvl1pPr>
          </a:lstStyle>
          <a:p>
            <a:pPr indent="0" algn="r" defTabSz="914400">
              <a:lnSpc>
                <a:spcPct val="100000"/>
              </a:lnSpc>
              <a:buNone/>
              <a:tabLst>
                <a:tab pos="0" algn="l"/>
              </a:tabLst>
            </a:pPr>
            <a:fld id="{FD4145F1-6BA4-4703-B159-25C3797ED5DB}" type="slidenum">
              <a:rPr lang="en-US" sz="1200" b="0" strike="noStrike" spc="-1">
                <a:solidFill>
                  <a:srgbClr val="000000"/>
                </a:solidFill>
                <a:latin typeface="Calibri"/>
                <a:ea typeface="+mn-ea"/>
              </a:rPr>
              <a:t>2</a:t>
            </a:fld>
            <a:endParaRPr lang="it-IT"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 name="PlaceHolder 1"/>
          <p:cNvSpPr>
            <a:spLocks noGrp="1"/>
          </p:cNvSpPr>
          <p:nvPr>
            <p:ph type="sldNum" idx="40"/>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75F44B72-B737-4D3B-9D65-DDFC9BDC2D32}" type="slidenum">
              <a:rPr lang="it-IT" sz="1400" b="0" strike="noStrike" spc="-1">
                <a:solidFill>
                  <a:srgbClr val="000000"/>
                </a:solidFill>
                <a:latin typeface="Times New Roman"/>
                <a:ea typeface="Arial Unicode MS"/>
              </a:rPr>
              <a:t>3</a:t>
            </a:fld>
            <a:endParaRPr lang="it-IT" sz="1400" b="0" strike="noStrike" spc="-1">
              <a:solidFill>
                <a:srgbClr val="000000"/>
              </a:solidFill>
              <a:latin typeface="Times New Roman"/>
            </a:endParaRPr>
          </a:p>
        </p:txBody>
      </p:sp>
      <p:sp>
        <p:nvSpPr>
          <p:cNvPr id="845"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D32C45E3-9B21-4E79-803A-C5EF438AFEAB}" type="slidenum">
              <a:rPr lang="it-IT" sz="1400" b="0" strike="noStrike" spc="-1">
                <a:solidFill>
                  <a:srgbClr val="000000"/>
                </a:solidFill>
                <a:latin typeface="Times New Roman"/>
                <a:ea typeface="Arial Unicode MS"/>
              </a:rPr>
              <a:t>3</a:t>
            </a:fld>
            <a:endParaRPr lang="it-IT" sz="1400" b="0" strike="noStrike" spc="-1">
              <a:solidFill>
                <a:srgbClr val="000000"/>
              </a:solidFill>
              <a:latin typeface="Arial"/>
            </a:endParaRPr>
          </a:p>
        </p:txBody>
      </p:sp>
      <p:sp>
        <p:nvSpPr>
          <p:cNvPr id="846" name="PlaceHolder 2"/>
          <p:cNvSpPr>
            <a:spLocks noGrp="1" noRot="1" noChangeAspect="1"/>
          </p:cNvSpPr>
          <p:nvPr>
            <p:ph type="sldImg"/>
          </p:nvPr>
        </p:nvSpPr>
        <p:spPr>
          <a:xfrm>
            <a:off x="217440" y="812880"/>
            <a:ext cx="7122240" cy="4007880"/>
          </a:xfrm>
          <a:prstGeom prst="rect">
            <a:avLst/>
          </a:prstGeom>
          <a:ln w="0">
            <a:noFill/>
          </a:ln>
        </p:spPr>
      </p:sp>
      <p:sp>
        <p:nvSpPr>
          <p:cNvPr id="847"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 name="PlaceHolder 1"/>
          <p:cNvSpPr>
            <a:spLocks noGrp="1"/>
          </p:cNvSpPr>
          <p:nvPr>
            <p:ph type="sldNum" idx="41"/>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D2D48803-E022-423A-9866-716762B73366}" type="slidenum">
              <a:rPr lang="it-IT" sz="1400" b="0" strike="noStrike" spc="-1">
                <a:solidFill>
                  <a:srgbClr val="000000"/>
                </a:solidFill>
                <a:latin typeface="Times New Roman"/>
                <a:ea typeface="Arial Unicode MS"/>
              </a:rPr>
              <a:t>4</a:t>
            </a:fld>
            <a:endParaRPr lang="it-IT" sz="1400" b="0" strike="noStrike" spc="-1">
              <a:solidFill>
                <a:srgbClr val="000000"/>
              </a:solidFill>
              <a:latin typeface="Times New Roman"/>
            </a:endParaRPr>
          </a:p>
        </p:txBody>
      </p:sp>
      <p:sp>
        <p:nvSpPr>
          <p:cNvPr id="849"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7C6BF327-807C-4BF1-B9C3-216982104599}" type="slidenum">
              <a:rPr lang="it-IT" sz="1400" b="0" strike="noStrike" spc="-1">
                <a:solidFill>
                  <a:srgbClr val="000000"/>
                </a:solidFill>
                <a:latin typeface="Times New Roman"/>
                <a:ea typeface="Arial Unicode MS"/>
              </a:rPr>
              <a:t>4</a:t>
            </a:fld>
            <a:endParaRPr lang="it-IT" sz="1400" b="0" strike="noStrike" spc="-1">
              <a:solidFill>
                <a:srgbClr val="000000"/>
              </a:solidFill>
              <a:latin typeface="Arial"/>
            </a:endParaRPr>
          </a:p>
        </p:txBody>
      </p:sp>
      <p:sp>
        <p:nvSpPr>
          <p:cNvPr id="850" name="PlaceHolder 2"/>
          <p:cNvSpPr>
            <a:spLocks noGrp="1" noRot="1" noChangeAspect="1"/>
          </p:cNvSpPr>
          <p:nvPr>
            <p:ph type="sldImg"/>
          </p:nvPr>
        </p:nvSpPr>
        <p:spPr>
          <a:xfrm>
            <a:off x="217440" y="812880"/>
            <a:ext cx="7122240" cy="4007880"/>
          </a:xfrm>
          <a:prstGeom prst="rect">
            <a:avLst/>
          </a:prstGeom>
          <a:ln w="0">
            <a:noFill/>
          </a:ln>
        </p:spPr>
      </p:sp>
      <p:sp>
        <p:nvSpPr>
          <p:cNvPr id="851"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 name="PlaceHolder 1"/>
          <p:cNvSpPr>
            <a:spLocks noGrp="1"/>
          </p:cNvSpPr>
          <p:nvPr>
            <p:ph type="sldNum" idx="42"/>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289E6187-7602-41EF-ACF6-8DDD2F0EB6DF}" type="slidenum">
              <a:rPr lang="it-IT" sz="1400" b="0" strike="noStrike" spc="-1">
                <a:solidFill>
                  <a:srgbClr val="000000"/>
                </a:solidFill>
                <a:latin typeface="Times New Roman"/>
                <a:ea typeface="Arial Unicode MS"/>
              </a:rPr>
              <a:t>5</a:t>
            </a:fld>
            <a:endParaRPr lang="it-IT" sz="1400" b="0" strike="noStrike" spc="-1">
              <a:solidFill>
                <a:srgbClr val="000000"/>
              </a:solidFill>
              <a:latin typeface="Times New Roman"/>
            </a:endParaRPr>
          </a:p>
        </p:txBody>
      </p:sp>
      <p:sp>
        <p:nvSpPr>
          <p:cNvPr id="853"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494C6279-D33C-47ED-B5D0-2E662AA596A2}" type="slidenum">
              <a:rPr lang="it-IT" sz="1400" b="0" strike="noStrike" spc="-1">
                <a:solidFill>
                  <a:srgbClr val="000000"/>
                </a:solidFill>
                <a:latin typeface="Times New Roman"/>
                <a:ea typeface="Arial Unicode MS"/>
              </a:rPr>
              <a:t>5</a:t>
            </a:fld>
            <a:endParaRPr lang="it-IT" sz="1400" b="0" strike="noStrike" spc="-1">
              <a:solidFill>
                <a:srgbClr val="000000"/>
              </a:solidFill>
              <a:latin typeface="Arial"/>
            </a:endParaRPr>
          </a:p>
        </p:txBody>
      </p:sp>
      <p:sp>
        <p:nvSpPr>
          <p:cNvPr id="854" name="PlaceHolder 2"/>
          <p:cNvSpPr>
            <a:spLocks noGrp="1" noRot="1" noChangeAspect="1"/>
          </p:cNvSpPr>
          <p:nvPr>
            <p:ph type="sldImg"/>
          </p:nvPr>
        </p:nvSpPr>
        <p:spPr>
          <a:xfrm>
            <a:off x="217440" y="812880"/>
            <a:ext cx="7122240" cy="4007880"/>
          </a:xfrm>
          <a:prstGeom prst="rect">
            <a:avLst/>
          </a:prstGeom>
          <a:ln w="0">
            <a:noFill/>
          </a:ln>
        </p:spPr>
      </p:sp>
      <p:sp>
        <p:nvSpPr>
          <p:cNvPr id="855"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 name="PlaceHolder 1"/>
          <p:cNvSpPr>
            <a:spLocks noGrp="1"/>
          </p:cNvSpPr>
          <p:nvPr>
            <p:ph type="sldNum" idx="43"/>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65326D5F-B2B9-4DF4-9DD0-C8B39DEC57C3}" type="slidenum">
              <a:rPr lang="it-IT" sz="1400" b="0" strike="noStrike" spc="-1">
                <a:solidFill>
                  <a:srgbClr val="000000"/>
                </a:solidFill>
                <a:latin typeface="Times New Roman"/>
                <a:ea typeface="Arial Unicode MS"/>
              </a:rPr>
              <a:t>6</a:t>
            </a:fld>
            <a:endParaRPr lang="it-IT" sz="1400" b="0" strike="noStrike" spc="-1">
              <a:solidFill>
                <a:srgbClr val="000000"/>
              </a:solidFill>
              <a:latin typeface="Times New Roman"/>
            </a:endParaRPr>
          </a:p>
        </p:txBody>
      </p:sp>
      <p:sp>
        <p:nvSpPr>
          <p:cNvPr id="857"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3666DE45-0B9F-4046-90CB-1FA03867582E}" type="slidenum">
              <a:rPr lang="it-IT" sz="1400" b="0" strike="noStrike" spc="-1">
                <a:solidFill>
                  <a:srgbClr val="000000"/>
                </a:solidFill>
                <a:latin typeface="Times New Roman"/>
                <a:ea typeface="Arial Unicode MS"/>
              </a:rPr>
              <a:t>6</a:t>
            </a:fld>
            <a:endParaRPr lang="it-IT" sz="1400" b="0" strike="noStrike" spc="-1">
              <a:solidFill>
                <a:srgbClr val="000000"/>
              </a:solidFill>
              <a:latin typeface="Arial"/>
            </a:endParaRPr>
          </a:p>
        </p:txBody>
      </p:sp>
      <p:sp>
        <p:nvSpPr>
          <p:cNvPr id="858" name="PlaceHolder 2"/>
          <p:cNvSpPr>
            <a:spLocks noGrp="1" noRot="1" noChangeAspect="1"/>
          </p:cNvSpPr>
          <p:nvPr>
            <p:ph type="sldImg"/>
          </p:nvPr>
        </p:nvSpPr>
        <p:spPr>
          <a:xfrm>
            <a:off x="217440" y="812880"/>
            <a:ext cx="7122240" cy="4007880"/>
          </a:xfrm>
          <a:prstGeom prst="rect">
            <a:avLst/>
          </a:prstGeom>
          <a:ln w="0">
            <a:noFill/>
          </a:ln>
        </p:spPr>
      </p:sp>
      <p:sp>
        <p:nvSpPr>
          <p:cNvPr id="859"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 name="PlaceHolder 1"/>
          <p:cNvSpPr>
            <a:spLocks noGrp="1"/>
          </p:cNvSpPr>
          <p:nvPr>
            <p:ph type="sldNum" idx="44"/>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BCEA1E71-B91F-424B-A9D2-9E61E515A97A}" type="slidenum">
              <a:rPr lang="it-IT" sz="1400" b="0" strike="noStrike" spc="-1">
                <a:solidFill>
                  <a:srgbClr val="000000"/>
                </a:solidFill>
                <a:latin typeface="Times New Roman"/>
                <a:ea typeface="Arial Unicode MS"/>
              </a:rPr>
              <a:t>7</a:t>
            </a:fld>
            <a:endParaRPr lang="it-IT" sz="1400" b="0" strike="noStrike" spc="-1">
              <a:solidFill>
                <a:srgbClr val="000000"/>
              </a:solidFill>
              <a:latin typeface="Times New Roman"/>
            </a:endParaRPr>
          </a:p>
        </p:txBody>
      </p:sp>
      <p:sp>
        <p:nvSpPr>
          <p:cNvPr id="861"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7AC39E2E-F2E3-4F65-A629-D1C1BF10AAE4}" type="slidenum">
              <a:rPr lang="it-IT" sz="1400" b="0" strike="noStrike" spc="-1">
                <a:solidFill>
                  <a:srgbClr val="000000"/>
                </a:solidFill>
                <a:latin typeface="Times New Roman"/>
                <a:ea typeface="Arial Unicode MS"/>
              </a:rPr>
              <a:t>7</a:t>
            </a:fld>
            <a:endParaRPr lang="it-IT" sz="1400" b="0" strike="noStrike" spc="-1">
              <a:solidFill>
                <a:srgbClr val="000000"/>
              </a:solidFill>
              <a:latin typeface="Arial"/>
            </a:endParaRPr>
          </a:p>
        </p:txBody>
      </p:sp>
      <p:sp>
        <p:nvSpPr>
          <p:cNvPr id="862" name="PlaceHolder 2"/>
          <p:cNvSpPr>
            <a:spLocks noGrp="1" noRot="1" noChangeAspect="1"/>
          </p:cNvSpPr>
          <p:nvPr>
            <p:ph type="sldImg"/>
          </p:nvPr>
        </p:nvSpPr>
        <p:spPr>
          <a:xfrm>
            <a:off x="217440" y="812880"/>
            <a:ext cx="7122240" cy="4007880"/>
          </a:xfrm>
          <a:prstGeom prst="rect">
            <a:avLst/>
          </a:prstGeom>
          <a:ln w="0">
            <a:noFill/>
          </a:ln>
        </p:spPr>
      </p:sp>
      <p:sp>
        <p:nvSpPr>
          <p:cNvPr id="863"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PlaceHolder 1"/>
          <p:cNvSpPr>
            <a:spLocks noGrp="1"/>
          </p:cNvSpPr>
          <p:nvPr>
            <p:ph type="sldNum" idx="45"/>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D9F09EF0-65F8-40F4-9B84-EBD0E1FD19C6}" type="slidenum">
              <a:rPr lang="it-IT" sz="1400" b="0" strike="noStrike" spc="-1">
                <a:solidFill>
                  <a:srgbClr val="000000"/>
                </a:solidFill>
                <a:latin typeface="Times New Roman"/>
                <a:ea typeface="Arial Unicode MS"/>
              </a:rPr>
              <a:t>8</a:t>
            </a:fld>
            <a:endParaRPr lang="it-IT" sz="1400" b="0" strike="noStrike" spc="-1">
              <a:solidFill>
                <a:srgbClr val="000000"/>
              </a:solidFill>
              <a:latin typeface="Times New Roman"/>
            </a:endParaRPr>
          </a:p>
        </p:txBody>
      </p:sp>
      <p:sp>
        <p:nvSpPr>
          <p:cNvPr id="865"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09DF11EA-E17E-4862-8B44-605E5AD0E887}" type="slidenum">
              <a:rPr lang="it-IT" sz="1400" b="0" strike="noStrike" spc="-1">
                <a:solidFill>
                  <a:srgbClr val="000000"/>
                </a:solidFill>
                <a:latin typeface="Times New Roman"/>
                <a:ea typeface="Arial Unicode MS"/>
              </a:rPr>
              <a:t>8</a:t>
            </a:fld>
            <a:endParaRPr lang="it-IT" sz="1400" b="0" strike="noStrike" spc="-1">
              <a:solidFill>
                <a:srgbClr val="000000"/>
              </a:solidFill>
              <a:latin typeface="Arial"/>
            </a:endParaRPr>
          </a:p>
        </p:txBody>
      </p:sp>
      <p:sp>
        <p:nvSpPr>
          <p:cNvPr id="866" name="PlaceHolder 2"/>
          <p:cNvSpPr>
            <a:spLocks noGrp="1" noRot="1" noChangeAspect="1"/>
          </p:cNvSpPr>
          <p:nvPr>
            <p:ph type="sldImg"/>
          </p:nvPr>
        </p:nvSpPr>
        <p:spPr>
          <a:xfrm>
            <a:off x="217440" y="812880"/>
            <a:ext cx="7122240" cy="4007880"/>
          </a:xfrm>
          <a:prstGeom prst="rect">
            <a:avLst/>
          </a:prstGeom>
          <a:ln w="0">
            <a:noFill/>
          </a:ln>
        </p:spPr>
      </p:sp>
      <p:sp>
        <p:nvSpPr>
          <p:cNvPr id="867"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8" name="PlaceHolder 1"/>
          <p:cNvSpPr>
            <a:spLocks noGrp="1"/>
          </p:cNvSpPr>
          <p:nvPr>
            <p:ph type="sldNum" idx="46"/>
          </p:nvPr>
        </p:nvSpPr>
        <p:spPr>
          <a:xfrm>
            <a:off x="0" y="0"/>
            <a:ext cx="0" cy="0"/>
          </a:xfrm>
          <a:prstGeom prst="rect">
            <a:avLst/>
          </a:prstGeom>
          <a:noFill/>
          <a:ln w="0">
            <a:noFill/>
          </a:ln>
        </p:spPr>
        <p:txBody>
          <a:bodyPr lIns="90000" tIns="-45000" rIns="90000" bIns="-45000" anchor="t">
            <a:noAutofit/>
          </a:bodyPr>
          <a:lstStyle>
            <a:lvl1pPr indent="0" algn="r" defTabSz="449280">
              <a:lnSpc>
                <a:spcPct val="100000"/>
              </a:lnSpc>
              <a:buNone/>
              <a:tabLst>
                <a:tab pos="0" algn="l"/>
              </a:tabLst>
              <a:defRPr lang="it-IT" sz="1400" b="0" strike="noStrike" spc="-1">
                <a:solidFill>
                  <a:srgbClr val="000000"/>
                </a:solidFill>
                <a:latin typeface="Times New Roman"/>
                <a:ea typeface="Arial Unicode MS"/>
              </a:defRPr>
            </a:lvl1pPr>
          </a:lstStyle>
          <a:p>
            <a:pPr indent="0" algn="r" defTabSz="449280">
              <a:lnSpc>
                <a:spcPct val="100000"/>
              </a:lnSpc>
              <a:buNone/>
              <a:tabLst>
                <a:tab pos="0" algn="l"/>
              </a:tabLst>
            </a:pPr>
            <a:fld id="{D3218156-4060-40F4-9A46-6FD0163067CF}" type="slidenum">
              <a:rPr lang="it-IT" sz="1400" b="0" strike="noStrike" spc="-1">
                <a:solidFill>
                  <a:srgbClr val="000000"/>
                </a:solidFill>
                <a:latin typeface="Times New Roman"/>
                <a:ea typeface="Arial Unicode MS"/>
              </a:rPr>
              <a:t>9</a:t>
            </a:fld>
            <a:endParaRPr lang="it-IT" sz="1400" b="0" strike="noStrike" spc="-1">
              <a:solidFill>
                <a:srgbClr val="000000"/>
              </a:solidFill>
              <a:latin typeface="Times New Roman"/>
            </a:endParaRPr>
          </a:p>
        </p:txBody>
      </p:sp>
      <p:sp>
        <p:nvSpPr>
          <p:cNvPr id="869" name="Text Box 1"/>
          <p:cNvSpPr/>
          <p:nvPr/>
        </p:nvSpPr>
        <p:spPr>
          <a:xfrm>
            <a:off x="4278240" y="10156680"/>
            <a:ext cx="3280680" cy="534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b">
            <a:noAutofit/>
          </a:bodyPr>
          <a:lstStyle/>
          <a:p>
            <a:pPr algn="r" defTabSz="449280">
              <a:lnSpc>
                <a:spcPct val="100000"/>
              </a:lnSpc>
              <a:tabLst>
                <a:tab pos="0" algn="l"/>
              </a:tabLst>
            </a:pPr>
            <a:fld id="{58431749-78EF-4BCC-854D-7C809A8A7C70}" type="slidenum">
              <a:rPr lang="it-IT" sz="1400" b="0" strike="noStrike" spc="-1">
                <a:solidFill>
                  <a:srgbClr val="000000"/>
                </a:solidFill>
                <a:latin typeface="Times New Roman"/>
                <a:ea typeface="Arial Unicode MS"/>
              </a:rPr>
              <a:t>9</a:t>
            </a:fld>
            <a:endParaRPr lang="it-IT" sz="1400" b="0" strike="noStrike" spc="-1">
              <a:solidFill>
                <a:srgbClr val="000000"/>
              </a:solidFill>
              <a:latin typeface="Arial"/>
            </a:endParaRPr>
          </a:p>
        </p:txBody>
      </p:sp>
      <p:sp>
        <p:nvSpPr>
          <p:cNvPr id="870" name="PlaceHolder 2"/>
          <p:cNvSpPr>
            <a:spLocks noGrp="1" noRot="1" noChangeAspect="1"/>
          </p:cNvSpPr>
          <p:nvPr>
            <p:ph type="sldImg"/>
          </p:nvPr>
        </p:nvSpPr>
        <p:spPr>
          <a:xfrm>
            <a:off x="217440" y="812880"/>
            <a:ext cx="7122240" cy="4007880"/>
          </a:xfrm>
          <a:prstGeom prst="rect">
            <a:avLst/>
          </a:prstGeom>
          <a:ln w="0">
            <a:noFill/>
          </a:ln>
        </p:spPr>
      </p:sp>
      <p:sp>
        <p:nvSpPr>
          <p:cNvPr id="871" name="PlaceHolder 3"/>
          <p:cNvSpPr>
            <a:spLocks noGrp="1"/>
          </p:cNvSpPr>
          <p:nvPr>
            <p:ph type="body"/>
          </p:nvPr>
        </p:nvSpPr>
        <p:spPr>
          <a:xfrm>
            <a:off x="755640" y="5078520"/>
            <a:ext cx="6047640" cy="4811040"/>
          </a:xfrm>
          <a:prstGeom prst="rect">
            <a:avLst/>
          </a:prstGeom>
          <a:noFill/>
          <a:ln w="0">
            <a:noFill/>
          </a:ln>
        </p:spPr>
        <p:txBody>
          <a:bodyPr lIns="91440" tIns="91440" rIns="91440" bIns="91440" anchor="ctr">
            <a:noAutofit/>
          </a:bodyPr>
          <a:lstStyle/>
          <a:p>
            <a:pPr marL="216000" indent="-216000">
              <a:buNone/>
            </a:pPr>
            <a:endParaRPr lang="it-IT" sz="1800" b="0" strike="noStrike" spc="-1">
              <a:solidFill>
                <a:srgbClr val="000000"/>
              </a:solid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116"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Image background">
    <p:spTree>
      <p:nvGrpSpPr>
        <p:cNvPr id="1" name=""/>
        <p:cNvGrpSpPr/>
        <p:nvPr/>
      </p:nvGrpSpPr>
      <p:grpSpPr>
        <a:xfrm>
          <a:off x="0" y="0"/>
          <a:ext cx="0" cy="0"/>
          <a:chOff x="0" y="0"/>
          <a:chExt cx="0" cy="0"/>
        </a:xfrm>
      </p:grpSpPr>
      <p:sp>
        <p:nvSpPr>
          <p:cNvPr id="2" name="PlaceHolder 1"/>
          <p:cNvSpPr>
            <a:spLocks noGrp="1"/>
          </p:cNvSpPr>
          <p:nvPr>
            <p:ph type="sldNum" idx="8"/>
          </p:nvPr>
        </p:nvSpPr>
        <p:spPr/>
        <p:txBody>
          <a:bodyPr/>
          <a:lstStyle/>
          <a:p>
            <a:fld id="{47A25DFC-DCE5-4EE8-ACA3-06870806703C}" type="slidenum">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aption">
    <p:spTree>
      <p:nvGrpSpPr>
        <p:cNvPr id="1" name=""/>
        <p:cNvGrpSpPr/>
        <p:nvPr/>
      </p:nvGrpSpPr>
      <p:grpSpPr>
        <a:xfrm>
          <a:off x="0" y="0"/>
          <a:ext cx="0" cy="0"/>
          <a:chOff x="0" y="0"/>
          <a:chExt cx="0" cy="0"/>
        </a:xfrm>
      </p:grpSpPr>
      <p:sp>
        <p:nvSpPr>
          <p:cNvPr id="2" name="PlaceHolder 1"/>
          <p:cNvSpPr>
            <a:spLocks noGrp="1"/>
          </p:cNvSpPr>
          <p:nvPr>
            <p:ph type="sldNum" idx="9"/>
          </p:nvPr>
        </p:nvSpPr>
        <p:spPr/>
        <p:txBody>
          <a:bodyPr/>
          <a:lstStyle/>
          <a:p>
            <a:fld id="{6B2C2446-FE7D-4B8C-950F-1E733AA17021}" type="slidenum">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62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621"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sldNum" idx="10"/>
          </p:nvPr>
        </p:nvSpPr>
        <p:spPr/>
        <p:txBody>
          <a:bodyPr/>
          <a:lstStyle/>
          <a:p>
            <a:fld id="{5E3F8E3E-768D-4E0E-A14A-16F5A9241FA5}" type="slidenum">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PlaceHolder 1"/>
          <p:cNvSpPr>
            <a:spLocks noGrp="1"/>
          </p:cNvSpPr>
          <p:nvPr>
            <p:ph type="sldNum" idx="11"/>
          </p:nvPr>
        </p:nvSpPr>
        <p:spPr/>
        <p:txBody>
          <a:bodyPr/>
          <a:lstStyle/>
          <a:p>
            <a:fld id="{224D9FEB-C163-42C2-AC6E-D1F12183457B}" type="slidenum">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PlaceHolder 1"/>
          <p:cNvSpPr>
            <a:spLocks noGrp="1"/>
          </p:cNvSpPr>
          <p:nvPr>
            <p:ph type="sldNum" idx="12"/>
          </p:nvPr>
        </p:nvSpPr>
        <p:spPr/>
        <p:txBody>
          <a:bodyPr/>
          <a:lstStyle/>
          <a:p>
            <a:fld id="{54CF7934-99C9-4CA6-8DFD-CA216E3EB8AB}" type="slidenum">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63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638"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39" name="PlaceHolder 3"/>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sldNum" idx="13"/>
          </p:nvPr>
        </p:nvSpPr>
        <p:spPr/>
        <p:txBody>
          <a:bodyPr/>
          <a:lstStyle/>
          <a:p>
            <a:fld id="{B0B90D85-5B0F-40AC-83A2-6202FE5EB901}" type="slidenum">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64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647"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sldNum" idx="14"/>
          </p:nvPr>
        </p:nvSpPr>
        <p:spPr/>
        <p:txBody>
          <a:bodyPr/>
          <a:lstStyle/>
          <a:p>
            <a:fld id="{EEBEA1EF-FE8A-4438-A625-11F4AB55B995}" type="slidenum">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Intestazione sezione">
    <p:spTree>
      <p:nvGrpSpPr>
        <p:cNvPr id="1" name=""/>
        <p:cNvGrpSpPr/>
        <p:nvPr/>
      </p:nvGrpSpPr>
      <p:grpSpPr>
        <a:xfrm>
          <a:off x="0" y="0"/>
          <a:ext cx="0" cy="0"/>
          <a:chOff x="0" y="0"/>
          <a:chExt cx="0" cy="0"/>
        </a:xfrm>
      </p:grpSpPr>
      <p:sp>
        <p:nvSpPr>
          <p:cNvPr id="2" name="PlaceHolder 1"/>
          <p:cNvSpPr>
            <a:spLocks noGrp="1"/>
          </p:cNvSpPr>
          <p:nvPr>
            <p:ph type="sldNum" idx="15"/>
          </p:nvPr>
        </p:nvSpPr>
        <p:spPr/>
        <p:txBody>
          <a:bodyPr/>
          <a:lstStyle/>
          <a:p>
            <a:fld id="{2339E1CD-361F-4E8F-9286-C239316D3357}" type="slidenum">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65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660"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661"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sldNum" idx="16"/>
          </p:nvPr>
        </p:nvSpPr>
        <p:spPr/>
        <p:txBody>
          <a:bodyPr/>
          <a:lstStyle/>
          <a:p>
            <a:fld id="{9470BFF1-13EE-40E5-967A-6D670E4EA22B}" type="slidenum">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onfronto">
    <p:spTree>
      <p:nvGrpSpPr>
        <p:cNvPr id="1" name=""/>
        <p:cNvGrpSpPr/>
        <p:nvPr/>
      </p:nvGrpSpPr>
      <p:grpSpPr>
        <a:xfrm>
          <a:off x="0" y="0"/>
          <a:ext cx="0" cy="0"/>
          <a:chOff x="0" y="0"/>
          <a:chExt cx="0" cy="0"/>
        </a:xfrm>
      </p:grpSpPr>
      <p:sp>
        <p:nvSpPr>
          <p:cNvPr id="2" name="PlaceHolder 1"/>
          <p:cNvSpPr>
            <a:spLocks noGrp="1"/>
          </p:cNvSpPr>
          <p:nvPr>
            <p:ph type="sldNum" idx="17"/>
          </p:nvPr>
        </p:nvSpPr>
        <p:spPr/>
        <p:txBody>
          <a:bodyPr/>
          <a:lstStyle/>
          <a:p>
            <a:fld id="{E8F4ECFB-55B8-485C-812D-A4C5FB2DE7AC}"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lstStyle/>
          <a:p>
            <a:fld id="{DA8C4731-215E-4864-A0DC-17503306EF0B}" type="slidenum">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71"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3" name="PlaceHolder 2"/>
          <p:cNvSpPr>
            <a:spLocks noGrp="1"/>
          </p:cNvSpPr>
          <p:nvPr>
            <p:ph type="sldNum" idx="18"/>
          </p:nvPr>
        </p:nvSpPr>
        <p:spPr/>
        <p:txBody>
          <a:bodyPr/>
          <a:lstStyle/>
          <a:p>
            <a:fld id="{EA906046-D3C0-449A-8B5A-61DAC124F088}" type="slidenum">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PlaceHolder 1"/>
          <p:cNvSpPr>
            <a:spLocks noGrp="1"/>
          </p:cNvSpPr>
          <p:nvPr>
            <p:ph type="sldNum" idx="19"/>
          </p:nvPr>
        </p:nvSpPr>
        <p:spPr/>
        <p:txBody>
          <a:bodyPr/>
          <a:lstStyle/>
          <a:p>
            <a:fld id="{F6AE6A92-74F9-4486-90BD-B11FD336ED29}" type="slidenum">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ntenuto con didascalia">
    <p:spTree>
      <p:nvGrpSpPr>
        <p:cNvPr id="1" name=""/>
        <p:cNvGrpSpPr/>
        <p:nvPr/>
      </p:nvGrpSpPr>
      <p:grpSpPr>
        <a:xfrm>
          <a:off x="0" y="0"/>
          <a:ext cx="0" cy="0"/>
          <a:chOff x="0" y="0"/>
          <a:chExt cx="0" cy="0"/>
        </a:xfrm>
      </p:grpSpPr>
      <p:sp>
        <p:nvSpPr>
          <p:cNvPr id="2" name="PlaceHolder 1"/>
          <p:cNvSpPr>
            <a:spLocks noGrp="1"/>
          </p:cNvSpPr>
          <p:nvPr>
            <p:ph type="sldNum" idx="20"/>
          </p:nvPr>
        </p:nvSpPr>
        <p:spPr/>
        <p:txBody>
          <a:bodyPr/>
          <a:lstStyle/>
          <a:p>
            <a:fld id="{3BB721D3-4B7C-4DC3-90BF-04E9F93F4B62}" type="slidenum">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Immagine con didascalia">
    <p:spTree>
      <p:nvGrpSpPr>
        <p:cNvPr id="1" name=""/>
        <p:cNvGrpSpPr/>
        <p:nvPr/>
      </p:nvGrpSpPr>
      <p:grpSpPr>
        <a:xfrm>
          <a:off x="0" y="0"/>
          <a:ext cx="0" cy="0"/>
          <a:chOff x="0" y="0"/>
          <a:chExt cx="0" cy="0"/>
        </a:xfrm>
      </p:grpSpPr>
      <p:sp>
        <p:nvSpPr>
          <p:cNvPr id="2" name="PlaceHolder 1"/>
          <p:cNvSpPr>
            <a:spLocks noGrp="1"/>
          </p:cNvSpPr>
          <p:nvPr>
            <p:ph type="sldNum" idx="21"/>
          </p:nvPr>
        </p:nvSpPr>
        <p:spPr/>
        <p:txBody>
          <a:bodyPr/>
          <a:lstStyle/>
          <a:p>
            <a:fld id="{4F54FBC1-9496-480D-B626-84988D021A6F}" type="slidenum">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Predefinito">
    <p:spTree>
      <p:nvGrpSpPr>
        <p:cNvPr id="1" name=""/>
        <p:cNvGrpSpPr/>
        <p:nvPr/>
      </p:nvGrpSpPr>
      <p:grpSpPr>
        <a:xfrm>
          <a:off x="0" y="0"/>
          <a:ext cx="0" cy="0"/>
          <a:chOff x="0" y="0"/>
          <a:chExt cx="0" cy="0"/>
        </a:xfrm>
      </p:grpSpPr>
      <p:sp>
        <p:nvSpPr>
          <p:cNvPr id="68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690"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it-IT" sz="3200" b="0" strike="noStrike" spc="-1">
              <a:solidFill>
                <a:srgbClr val="000000"/>
              </a:solidFill>
              <a:latin typeface="Arial"/>
            </a:endParaRPr>
          </a:p>
        </p:txBody>
      </p:sp>
      <p:sp>
        <p:nvSpPr>
          <p:cNvPr id="4" name="PlaceHolder 3"/>
          <p:cNvSpPr>
            <a:spLocks noGrp="1"/>
          </p:cNvSpPr>
          <p:nvPr>
            <p:ph type="sldNum" idx="22"/>
          </p:nvPr>
        </p:nvSpPr>
        <p:spPr/>
        <p:txBody>
          <a:bodyPr/>
          <a:lstStyle/>
          <a:p>
            <a:fld id="{D8A34A23-85A1-4567-87A5-59076EF6E6BF}" type="slidenum">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Predefinito 1">
    <p:spTree>
      <p:nvGrpSpPr>
        <p:cNvPr id="1" name=""/>
        <p:cNvGrpSpPr/>
        <p:nvPr/>
      </p:nvGrpSpPr>
      <p:grpSpPr>
        <a:xfrm>
          <a:off x="0" y="0"/>
          <a:ext cx="0" cy="0"/>
          <a:chOff x="0" y="0"/>
          <a:chExt cx="0" cy="0"/>
        </a:xfrm>
      </p:grpSpPr>
      <p:sp>
        <p:nvSpPr>
          <p:cNvPr id="2" name="PlaceHolder 1"/>
          <p:cNvSpPr>
            <a:spLocks noGrp="1"/>
          </p:cNvSpPr>
          <p:nvPr>
            <p:ph type="sldNum" idx="23"/>
          </p:nvPr>
        </p:nvSpPr>
        <p:spPr/>
        <p:txBody>
          <a:bodyPr/>
          <a:lstStyle/>
          <a:p>
            <a:fld id="{109B4435-7FAA-41E7-A30D-E1A4D4859BC2}" type="slidenum">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Predefinito 2">
    <p:spTree>
      <p:nvGrpSpPr>
        <p:cNvPr id="1" name=""/>
        <p:cNvGrpSpPr/>
        <p:nvPr/>
      </p:nvGrpSpPr>
      <p:grpSpPr>
        <a:xfrm>
          <a:off x="0" y="0"/>
          <a:ext cx="0" cy="0"/>
          <a:chOff x="0" y="0"/>
          <a:chExt cx="0" cy="0"/>
        </a:xfrm>
      </p:grpSpPr>
      <p:sp>
        <p:nvSpPr>
          <p:cNvPr id="2" name="PlaceHolder 1"/>
          <p:cNvSpPr>
            <a:spLocks noGrp="1"/>
          </p:cNvSpPr>
          <p:nvPr>
            <p:ph type="sldNum" idx="24"/>
          </p:nvPr>
        </p:nvSpPr>
        <p:spPr/>
        <p:txBody>
          <a:bodyPr/>
          <a:lstStyle/>
          <a:p>
            <a:fld id="{5AAE8EBF-DCEF-41D0-9060-6245AF6BA187}" type="slidenum">
              <a:t>‹N›</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AndTx" preserve="1">
  <p:cSld name="Predefinito 3">
    <p:spTree>
      <p:nvGrpSpPr>
        <p:cNvPr id="1" name=""/>
        <p:cNvGrpSpPr/>
        <p:nvPr/>
      </p:nvGrpSpPr>
      <p:grpSpPr>
        <a:xfrm>
          <a:off x="0" y="0"/>
          <a:ext cx="0" cy="0"/>
          <a:chOff x="0" y="0"/>
          <a:chExt cx="0" cy="0"/>
        </a:xfrm>
      </p:grpSpPr>
      <p:sp>
        <p:nvSpPr>
          <p:cNvPr id="70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707"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08" name="PlaceHolder 3"/>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sldNum" idx="25"/>
          </p:nvPr>
        </p:nvSpPr>
        <p:spPr/>
        <p:txBody>
          <a:bodyPr/>
          <a:lstStyle/>
          <a:p>
            <a:fld id="{4A68E56D-6412-4E50-862A-9ABB6AE194BA}" type="slidenum">
              <a:t>‹N›</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Title and text 1">
    <p:spTree>
      <p:nvGrpSpPr>
        <p:cNvPr id="1" name=""/>
        <p:cNvGrpSpPr/>
        <p:nvPr/>
      </p:nvGrpSpPr>
      <p:grpSpPr>
        <a:xfrm>
          <a:off x="0" y="0"/>
          <a:ext cx="0" cy="0"/>
          <a:chOff x="0" y="0"/>
          <a:chExt cx="0" cy="0"/>
        </a:xfrm>
      </p:grpSpPr>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Predefinito 4">
    <p:spTree>
      <p:nvGrpSpPr>
        <p:cNvPr id="1" name=""/>
        <p:cNvGrpSpPr/>
        <p:nvPr/>
      </p:nvGrpSpPr>
      <p:grpSpPr>
        <a:xfrm>
          <a:off x="0" y="0"/>
          <a:ext cx="0" cy="0"/>
          <a:chOff x="0" y="0"/>
          <a:chExt cx="0" cy="0"/>
        </a:xfrm>
      </p:grpSpPr>
      <p:sp>
        <p:nvSpPr>
          <p:cNvPr id="725"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726"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sldNum" idx="26"/>
          </p:nvPr>
        </p:nvSpPr>
        <p:spPr/>
        <p:txBody>
          <a:bodyPr/>
          <a:lstStyle/>
          <a:p>
            <a:fld id="{A07D9980-DC2C-4FC1-8890-4D0B6372F393}"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color">
    <p:spTree>
      <p:nvGrpSpPr>
        <p:cNvPr id="1" name=""/>
        <p:cNvGrpSpPr/>
        <p:nvPr/>
      </p:nvGrpSpPr>
      <p:grpSpPr>
        <a:xfrm>
          <a:off x="0" y="0"/>
          <a:ext cx="0" cy="0"/>
          <a:chOff x="0" y="0"/>
          <a:chExt cx="0" cy="0"/>
        </a:xfrm>
      </p:grpSpPr>
      <p:sp>
        <p:nvSpPr>
          <p:cNvPr id="2" name="PlaceHolder 1"/>
          <p:cNvSpPr>
            <a:spLocks noGrp="1"/>
          </p:cNvSpPr>
          <p:nvPr>
            <p:ph type="sldNum" idx="2"/>
          </p:nvPr>
        </p:nvSpPr>
        <p:spPr/>
        <p:txBody>
          <a:bodyPr/>
          <a:lstStyle/>
          <a:p>
            <a:fld id="{DD676B18-4D7F-4172-957F-7803C1E5FEA0}" type="slidenum">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edefinito 5">
    <p:spTree>
      <p:nvGrpSpPr>
        <p:cNvPr id="1" name=""/>
        <p:cNvGrpSpPr/>
        <p:nvPr/>
      </p:nvGrpSpPr>
      <p:grpSpPr>
        <a:xfrm>
          <a:off x="0" y="0"/>
          <a:ext cx="0" cy="0"/>
          <a:chOff x="0" y="0"/>
          <a:chExt cx="0" cy="0"/>
        </a:xfrm>
      </p:grpSpPr>
      <p:sp>
        <p:nvSpPr>
          <p:cNvPr id="2" name="PlaceHolder 1"/>
          <p:cNvSpPr>
            <a:spLocks noGrp="1"/>
          </p:cNvSpPr>
          <p:nvPr>
            <p:ph type="sldNum" idx="27"/>
          </p:nvPr>
        </p:nvSpPr>
        <p:spPr/>
        <p:txBody>
          <a:bodyPr/>
          <a:lstStyle/>
          <a:p>
            <a:fld id="{A8B77540-7515-4CD7-984A-DABAF4B65346}" type="slidenum">
              <a:t>‹N›</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Predefinito 6">
    <p:spTree>
      <p:nvGrpSpPr>
        <p:cNvPr id="1" name=""/>
        <p:cNvGrpSpPr/>
        <p:nvPr/>
      </p:nvGrpSpPr>
      <p:grpSpPr>
        <a:xfrm>
          <a:off x="0" y="0"/>
          <a:ext cx="0" cy="0"/>
          <a:chOff x="0" y="0"/>
          <a:chExt cx="0" cy="0"/>
        </a:xfrm>
      </p:grpSpPr>
      <p:sp>
        <p:nvSpPr>
          <p:cNvPr id="738"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739"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740"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sldNum" idx="28"/>
          </p:nvPr>
        </p:nvSpPr>
        <p:spPr/>
        <p:txBody>
          <a:bodyPr/>
          <a:lstStyle/>
          <a:p>
            <a:fld id="{C00BE003-7D00-4CFA-AF22-541D1A9E95DA}" type="slidenum">
              <a:t>‹N›</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Predefinito 7">
    <p:spTree>
      <p:nvGrpSpPr>
        <p:cNvPr id="1" name=""/>
        <p:cNvGrpSpPr/>
        <p:nvPr/>
      </p:nvGrpSpPr>
      <p:grpSpPr>
        <a:xfrm>
          <a:off x="0" y="0"/>
          <a:ext cx="0" cy="0"/>
          <a:chOff x="0" y="0"/>
          <a:chExt cx="0" cy="0"/>
        </a:xfrm>
      </p:grpSpPr>
      <p:sp>
        <p:nvSpPr>
          <p:cNvPr id="2" name="PlaceHolder 1"/>
          <p:cNvSpPr>
            <a:spLocks noGrp="1"/>
          </p:cNvSpPr>
          <p:nvPr>
            <p:ph type="sldNum" idx="29"/>
          </p:nvPr>
        </p:nvSpPr>
        <p:spPr/>
        <p:txBody>
          <a:bodyPr/>
          <a:lstStyle/>
          <a:p>
            <a:fld id="{4FEA49AF-EE22-4701-93CE-E6C60C2F7CE7}" type="slidenum">
              <a:t>‹N›</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Predefinito 8">
    <p:spTree>
      <p:nvGrpSpPr>
        <p:cNvPr id="1" name=""/>
        <p:cNvGrpSpPr/>
        <p:nvPr/>
      </p:nvGrpSpPr>
      <p:grpSpPr>
        <a:xfrm>
          <a:off x="0" y="0"/>
          <a:ext cx="0" cy="0"/>
          <a:chOff x="0" y="0"/>
          <a:chExt cx="0" cy="0"/>
        </a:xfrm>
      </p:grpSpPr>
      <p:sp>
        <p:nvSpPr>
          <p:cNvPr id="750"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3" name="PlaceHolder 2"/>
          <p:cNvSpPr>
            <a:spLocks noGrp="1"/>
          </p:cNvSpPr>
          <p:nvPr>
            <p:ph type="sldNum" idx="30"/>
          </p:nvPr>
        </p:nvSpPr>
        <p:spPr/>
        <p:txBody>
          <a:bodyPr/>
          <a:lstStyle/>
          <a:p>
            <a:fld id="{F7E6380F-C5D3-4978-A4FD-7531FD49B2F4}" type="slidenum">
              <a:t>‹N›</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Predefinito 9">
    <p:spTree>
      <p:nvGrpSpPr>
        <p:cNvPr id="1" name=""/>
        <p:cNvGrpSpPr/>
        <p:nvPr/>
      </p:nvGrpSpPr>
      <p:grpSpPr>
        <a:xfrm>
          <a:off x="0" y="0"/>
          <a:ext cx="0" cy="0"/>
          <a:chOff x="0" y="0"/>
          <a:chExt cx="0" cy="0"/>
        </a:xfrm>
      </p:grpSpPr>
      <p:sp>
        <p:nvSpPr>
          <p:cNvPr id="2" name="PlaceHolder 1"/>
          <p:cNvSpPr>
            <a:spLocks noGrp="1"/>
          </p:cNvSpPr>
          <p:nvPr>
            <p:ph type="sldNum" idx="31"/>
          </p:nvPr>
        </p:nvSpPr>
        <p:spPr/>
        <p:txBody>
          <a:bodyPr/>
          <a:lstStyle/>
          <a:p>
            <a:fld id="{7EFCDDBB-3599-4E52-A383-17C2B3F6622A}" type="slidenum">
              <a:t>‹N›</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Predefinito 10">
    <p:spTree>
      <p:nvGrpSpPr>
        <p:cNvPr id="1" name=""/>
        <p:cNvGrpSpPr/>
        <p:nvPr/>
      </p:nvGrpSpPr>
      <p:grpSpPr>
        <a:xfrm>
          <a:off x="0" y="0"/>
          <a:ext cx="0" cy="0"/>
          <a:chOff x="0" y="0"/>
          <a:chExt cx="0" cy="0"/>
        </a:xfrm>
      </p:grpSpPr>
      <p:sp>
        <p:nvSpPr>
          <p:cNvPr id="2" name="PlaceHolder 1"/>
          <p:cNvSpPr>
            <a:spLocks noGrp="1"/>
          </p:cNvSpPr>
          <p:nvPr>
            <p:ph type="sldNum" idx="32"/>
          </p:nvPr>
        </p:nvSpPr>
        <p:spPr/>
        <p:txBody>
          <a:bodyPr/>
          <a:lstStyle/>
          <a:p>
            <a:fld id="{F6530760-BD2B-4246-88D2-99E167D3F0BF}" type="slidenum">
              <a:t>‹N›</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Predefinito 11">
    <p:spTree>
      <p:nvGrpSpPr>
        <p:cNvPr id="1" name=""/>
        <p:cNvGrpSpPr/>
        <p:nvPr/>
      </p:nvGrpSpPr>
      <p:grpSpPr>
        <a:xfrm>
          <a:off x="0" y="0"/>
          <a:ext cx="0" cy="0"/>
          <a:chOff x="0" y="0"/>
          <a:chExt cx="0" cy="0"/>
        </a:xfrm>
      </p:grpSpPr>
      <p:sp>
        <p:nvSpPr>
          <p:cNvPr id="2" name="PlaceHolder 1"/>
          <p:cNvSpPr>
            <a:spLocks noGrp="1"/>
          </p:cNvSpPr>
          <p:nvPr>
            <p:ph type="sldNum" idx="33"/>
          </p:nvPr>
        </p:nvSpPr>
        <p:spPr/>
        <p:txBody>
          <a:bodyPr/>
          <a:lstStyle/>
          <a:p>
            <a:fld id="{542D51D5-D323-42B1-BAFC-21BA7B072859}"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Subtitl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Quote">
    <p:spTree>
      <p:nvGrpSpPr>
        <p:cNvPr id="1" name=""/>
        <p:cNvGrpSpPr/>
        <p:nvPr/>
      </p:nvGrpSpPr>
      <p:grpSpPr>
        <a:xfrm>
          <a:off x="0" y="0"/>
          <a:ext cx="0" cy="0"/>
          <a:chOff x="0" y="0"/>
          <a:chExt cx="0" cy="0"/>
        </a:xfrm>
      </p:grpSpPr>
      <p:sp>
        <p:nvSpPr>
          <p:cNvPr id="2" name="PlaceHolder 1"/>
          <p:cNvSpPr>
            <a:spLocks noGrp="1"/>
          </p:cNvSpPr>
          <p:nvPr>
            <p:ph type="sldNum" idx="3"/>
          </p:nvPr>
        </p:nvSpPr>
        <p:spPr/>
        <p:txBody>
          <a:bodyPr/>
          <a:lstStyle/>
          <a:p>
            <a:fld id="{8409846A-7BCD-4EEB-80FC-05073E0C69F1}"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 1 column">
    <p:spTree>
      <p:nvGrpSpPr>
        <p:cNvPr id="1" name=""/>
        <p:cNvGrpSpPr/>
        <p:nvPr/>
      </p:nvGrpSpPr>
      <p:grpSpPr>
        <a:xfrm>
          <a:off x="0" y="0"/>
          <a:ext cx="0" cy="0"/>
          <a:chOff x="0" y="0"/>
          <a:chExt cx="0" cy="0"/>
        </a:xfrm>
      </p:grpSpPr>
      <p:sp>
        <p:nvSpPr>
          <p:cNvPr id="289"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290"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4" name="PlaceHolder 3"/>
          <p:cNvSpPr>
            <a:spLocks noGrp="1"/>
          </p:cNvSpPr>
          <p:nvPr>
            <p:ph type="sldNum" idx="4"/>
          </p:nvPr>
        </p:nvSpPr>
        <p:spPr/>
        <p:txBody>
          <a:bodyPr/>
          <a:lstStyle/>
          <a:p>
            <a:fld id="{A6D8E9F9-DF6A-42CD-A2BC-8D9B53E0EF64}" type="slidenum">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itle + 2 columns">
    <p:spTree>
      <p:nvGrpSpPr>
        <p:cNvPr id="1" name=""/>
        <p:cNvGrpSpPr/>
        <p:nvPr/>
      </p:nvGrpSpPr>
      <p:grpSpPr>
        <a:xfrm>
          <a:off x="0" y="0"/>
          <a:ext cx="0" cy="0"/>
          <a:chOff x="0" y="0"/>
          <a:chExt cx="0" cy="0"/>
        </a:xfrm>
      </p:grpSpPr>
      <p:sp>
        <p:nvSpPr>
          <p:cNvPr id="356"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357"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358"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it-IT" sz="3200" b="0" strike="noStrike" spc="-1">
              <a:solidFill>
                <a:srgbClr val="000000"/>
              </a:solidFill>
              <a:latin typeface="Arial"/>
            </a:endParaRPr>
          </a:p>
        </p:txBody>
      </p:sp>
      <p:sp>
        <p:nvSpPr>
          <p:cNvPr id="5" name="PlaceHolder 4"/>
          <p:cNvSpPr>
            <a:spLocks noGrp="1"/>
          </p:cNvSpPr>
          <p:nvPr>
            <p:ph type="sldNum" idx="5"/>
          </p:nvPr>
        </p:nvSpPr>
        <p:spPr/>
        <p:txBody>
          <a:bodyPr/>
          <a:lstStyle/>
          <a:p>
            <a:fld id="{C9FC5CB3-36B0-43F1-AD3A-7D6FAB88ADE9}" type="slidenum">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 + 3 columns">
    <p:spTree>
      <p:nvGrpSpPr>
        <p:cNvPr id="1" name=""/>
        <p:cNvGrpSpPr/>
        <p:nvPr/>
      </p:nvGrpSpPr>
      <p:grpSpPr>
        <a:xfrm>
          <a:off x="0" y="0"/>
          <a:ext cx="0" cy="0"/>
          <a:chOff x="0" y="0"/>
          <a:chExt cx="0" cy="0"/>
        </a:xfrm>
      </p:grpSpPr>
      <p:sp>
        <p:nvSpPr>
          <p:cNvPr id="2" name="PlaceHolder 1"/>
          <p:cNvSpPr>
            <a:spLocks noGrp="1"/>
          </p:cNvSpPr>
          <p:nvPr>
            <p:ph type="sldNum" idx="6"/>
          </p:nvPr>
        </p:nvSpPr>
        <p:spPr/>
        <p:txBody>
          <a:bodyPr/>
          <a:lstStyle/>
          <a:p>
            <a:fld id="{400F7C1F-4F66-4583-9E2F-BD3EFA54744B}" type="slidenum">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4"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endParaRPr lang="it-IT" sz="4400" b="0" strike="noStrike" spc="-1">
              <a:solidFill>
                <a:srgbClr val="000000"/>
              </a:solidFill>
              <a:latin typeface="Arial"/>
            </a:endParaRPr>
          </a:p>
        </p:txBody>
      </p:sp>
      <p:sp>
        <p:nvSpPr>
          <p:cNvPr id="3" name="PlaceHolder 2"/>
          <p:cNvSpPr>
            <a:spLocks noGrp="1"/>
          </p:cNvSpPr>
          <p:nvPr>
            <p:ph type="sldNum" idx="7"/>
          </p:nvPr>
        </p:nvSpPr>
        <p:spPr/>
        <p:txBody>
          <a:bodyPr/>
          <a:lstStyle/>
          <a:p>
            <a:fld id="{7D0C4B73-034F-4AA9-B175-123BDB049C23}"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5.xml"/><Relationship Id="rId1" Type="http://schemas.openxmlformats.org/officeDocument/2006/relationships/slideLayout" Target="../slideLayouts/slideLayout25.xml"/></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6.xml"/><Relationship Id="rId1" Type="http://schemas.openxmlformats.org/officeDocument/2006/relationships/slideLayout" Target="../slideLayouts/slideLayout26.xml"/></Relationships>
</file>

<file path=ppt/slideMasters/_rels/slideMaster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7.xml"/><Relationship Id="rId1" Type="http://schemas.openxmlformats.org/officeDocument/2006/relationships/slideLayout" Target="../slideLayouts/slideLayout27.xml"/></Relationships>
</file>

<file path=ppt/slideMasters/_rels/slideMaster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28.xml"/><Relationship Id="rId1" Type="http://schemas.openxmlformats.org/officeDocument/2006/relationships/slideLayout" Target="../slideLayouts/slideLayout2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9.xml"/><Relationship Id="rId1"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0.xml"/><Relationship Id="rId1" Type="http://schemas.openxmlformats.org/officeDocument/2006/relationships/slideLayout" Target="../slideLayouts/slideLayout30.xml"/></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1.xml"/><Relationship Id="rId1" Type="http://schemas.openxmlformats.org/officeDocument/2006/relationships/slideLayout" Target="../slideLayouts/slideLayout31.xml"/></Relationships>
</file>

<file path=ppt/slideMasters/_rels/slideMaster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2.xml"/><Relationship Id="rId1" Type="http://schemas.openxmlformats.org/officeDocument/2006/relationships/slideLayout" Target="../slideLayouts/slideLayout32.xml"/></Relationships>
</file>

<file path=ppt/slideMasters/_rels/slideMaster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3.xml"/><Relationship Id="rId1" Type="http://schemas.openxmlformats.org/officeDocument/2006/relationships/slideLayout" Target="../slideLayouts/slideLayout33.xml"/></Relationships>
</file>

<file path=ppt/slideMasters/_rels/slideMaster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4.xml"/><Relationship Id="rId1" Type="http://schemas.openxmlformats.org/officeDocument/2006/relationships/slideLayout" Target="../slideLayouts/slideLayout34.xml"/></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5.xml"/><Relationship Id="rId1" Type="http://schemas.openxmlformats.org/officeDocument/2006/relationships/slideLayout" Target="../slideLayouts/slideLayout35.xml"/></Relationships>
</file>

<file path=ppt/slideMasters/_rels/slideMaster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6.xml"/><Relationship Id="rId1"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115" name="Google Shape;11;p2"/>
          <p:cNvGrpSpPr/>
          <p:nvPr/>
        </p:nvGrpSpPr>
        <p:grpSpPr>
          <a:xfrm>
            <a:off x="-75960" y="3514680"/>
            <a:ext cx="5258880" cy="1400040"/>
            <a:chOff x="-75960" y="3514680"/>
            <a:chExt cx="5258880" cy="1400040"/>
          </a:xfrm>
        </p:grpSpPr>
        <p:sp>
          <p:nvSpPr>
            <p:cNvPr id="116" name="Google Shape;12;p2"/>
            <p:cNvSpPr/>
            <p:nvPr/>
          </p:nvSpPr>
          <p:spPr>
            <a:xfrm rot="16200000">
              <a:off x="155520" y="35197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 name="Google Shape;13;p2"/>
            <p:cNvGrpSpPr/>
            <p:nvPr/>
          </p:nvGrpSpPr>
          <p:grpSpPr>
            <a:xfrm>
              <a:off x="1024200" y="3986640"/>
              <a:ext cx="1375920" cy="928080"/>
              <a:chOff x="1024200" y="3986640"/>
              <a:chExt cx="1375920" cy="928080"/>
            </a:xfrm>
          </p:grpSpPr>
          <p:sp>
            <p:nvSpPr>
              <p:cNvPr id="3" name="Google Shape;14;p2"/>
              <p:cNvSpPr/>
              <p:nvPr/>
            </p:nvSpPr>
            <p:spPr>
              <a:xfrm rot="16200000">
                <a:off x="1254960" y="37998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 name="Google Shape;15;p2"/>
              <p:cNvSpPr/>
              <p:nvPr/>
            </p:nvSpPr>
            <p:spPr>
              <a:xfrm rot="16200000">
                <a:off x="2251080" y="42087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 name="Google Shape;16;p2"/>
              <p:cNvSpPr/>
              <p:nvPr/>
            </p:nvSpPr>
            <p:spPr>
              <a:xfrm rot="16200000">
                <a:off x="2325600" y="41857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 name="Google Shape;17;p2"/>
              <p:cNvSpPr/>
              <p:nvPr/>
            </p:nvSpPr>
            <p:spPr>
              <a:xfrm rot="16200000">
                <a:off x="2317320" y="41050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 name="Google Shape;18;p2"/>
              <p:cNvSpPr/>
              <p:nvPr/>
            </p:nvSpPr>
            <p:spPr>
              <a:xfrm rot="16200000">
                <a:off x="2240280" y="407232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 name="Google Shape;19;p2"/>
              <p:cNvSpPr/>
              <p:nvPr/>
            </p:nvSpPr>
            <p:spPr>
              <a:xfrm rot="16200000">
                <a:off x="2152080" y="408852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9" name="Google Shape;20;p2"/>
              <p:cNvSpPr/>
              <p:nvPr/>
            </p:nvSpPr>
            <p:spPr>
              <a:xfrm rot="16200000">
                <a:off x="2130480" y="430416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 name="Google Shape;21;p2"/>
              <p:cNvSpPr/>
              <p:nvPr/>
            </p:nvSpPr>
            <p:spPr>
              <a:xfrm rot="16200000">
                <a:off x="1747800" y="412272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1" name="Google Shape;22;p2"/>
              <p:cNvSpPr/>
              <p:nvPr/>
            </p:nvSpPr>
            <p:spPr>
              <a:xfrm rot="16200000">
                <a:off x="1657440" y="398484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 name="Google Shape;23;p2"/>
              <p:cNvSpPr/>
              <p:nvPr/>
            </p:nvSpPr>
            <p:spPr>
              <a:xfrm rot="16200000">
                <a:off x="1621080" y="403524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 name="Google Shape;24;p2"/>
              <p:cNvSpPr/>
              <p:nvPr/>
            </p:nvSpPr>
            <p:spPr>
              <a:xfrm rot="16200000">
                <a:off x="1860840" y="462168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4" name="Google Shape;25;p2"/>
              <p:cNvSpPr/>
              <p:nvPr/>
            </p:nvSpPr>
            <p:spPr>
              <a:xfrm rot="16200000">
                <a:off x="1841400" y="458640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 name="Google Shape;26;p2"/>
              <p:cNvSpPr/>
              <p:nvPr/>
            </p:nvSpPr>
            <p:spPr>
              <a:xfrm rot="16200000">
                <a:off x="1613160" y="48607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 name="Google Shape;27;p2"/>
              <p:cNvSpPr/>
              <p:nvPr/>
            </p:nvSpPr>
            <p:spPr>
              <a:xfrm rot="16200000">
                <a:off x="1526040" y="480312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 name="Google Shape;28;p2"/>
              <p:cNvSpPr/>
              <p:nvPr/>
            </p:nvSpPr>
            <p:spPr>
              <a:xfrm rot="16200000">
                <a:off x="1644120" y="480492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8" name="Google Shape;29;p2"/>
              <p:cNvSpPr/>
              <p:nvPr/>
            </p:nvSpPr>
            <p:spPr>
              <a:xfrm rot="16200000">
                <a:off x="1359360" y="425628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 name="Google Shape;30;p2"/>
              <p:cNvSpPr/>
              <p:nvPr/>
            </p:nvSpPr>
            <p:spPr>
              <a:xfrm rot="16200000">
                <a:off x="1282320" y="42040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 name="Google Shape;31;p2"/>
              <p:cNvSpPr/>
              <p:nvPr/>
            </p:nvSpPr>
            <p:spPr>
              <a:xfrm rot="16200000">
                <a:off x="1329120" y="417312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 name="Google Shape;32;p2"/>
              <p:cNvSpPr/>
              <p:nvPr/>
            </p:nvSpPr>
            <p:spPr>
              <a:xfrm rot="16200000">
                <a:off x="1357560" y="420156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2" name="Google Shape;33;p2"/>
            <p:cNvSpPr/>
            <p:nvPr/>
          </p:nvSpPr>
          <p:spPr>
            <a:xfrm rot="16200000">
              <a:off x="2670480" y="34408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3" name="Google Shape;34;p2"/>
            <p:cNvGrpSpPr/>
            <p:nvPr/>
          </p:nvGrpSpPr>
          <p:grpSpPr>
            <a:xfrm>
              <a:off x="1040040" y="3930120"/>
              <a:ext cx="270000" cy="217080"/>
              <a:chOff x="1040040" y="3930120"/>
              <a:chExt cx="270000" cy="217080"/>
            </a:xfrm>
          </p:grpSpPr>
          <p:sp>
            <p:nvSpPr>
              <p:cNvPr id="24" name="Google Shape;35;p2"/>
              <p:cNvSpPr/>
              <p:nvPr/>
            </p:nvSpPr>
            <p:spPr>
              <a:xfrm rot="16200000">
                <a:off x="1066320" y="390348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 name="Google Shape;36;p2"/>
              <p:cNvSpPr/>
              <p:nvPr/>
            </p:nvSpPr>
            <p:spPr>
              <a:xfrm rot="16200000">
                <a:off x="1066320" y="390348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 name="Google Shape;37;p2"/>
              <p:cNvSpPr/>
              <p:nvPr/>
            </p:nvSpPr>
            <p:spPr>
              <a:xfrm rot="16200000">
                <a:off x="1224720" y="403020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 name="Google Shape;38;p2"/>
              <p:cNvSpPr/>
              <p:nvPr/>
            </p:nvSpPr>
            <p:spPr>
              <a:xfrm rot="16200000">
                <a:off x="1116360" y="40255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8" name="Google Shape;39;p2"/>
              <p:cNvSpPr/>
              <p:nvPr/>
            </p:nvSpPr>
            <p:spPr>
              <a:xfrm rot="16200000">
                <a:off x="1140120" y="408132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9" name="Google Shape;40;p2"/>
            <p:cNvSpPr/>
            <p:nvPr/>
          </p:nvSpPr>
          <p:spPr>
            <a:xfrm rot="16200000">
              <a:off x="2435400" y="436968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 name="Google Shape;41;p2"/>
            <p:cNvSpPr/>
            <p:nvPr/>
          </p:nvSpPr>
          <p:spPr>
            <a:xfrm rot="16200000">
              <a:off x="846360" y="4512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 name="Google Shape;42;p2"/>
            <p:cNvSpPr/>
            <p:nvPr/>
          </p:nvSpPr>
          <p:spPr>
            <a:xfrm rot="16200000">
              <a:off x="1812240" y="373464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 name="Google Shape;43;p2"/>
            <p:cNvSpPr/>
            <p:nvPr/>
          </p:nvSpPr>
          <p:spPr>
            <a:xfrm rot="16200000">
              <a:off x="-75600" y="435132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3" name="Google Shape;44;p2"/>
            <p:cNvGrpSpPr/>
            <p:nvPr/>
          </p:nvGrpSpPr>
          <p:grpSpPr>
            <a:xfrm>
              <a:off x="2597040" y="3659400"/>
              <a:ext cx="245160" cy="206280"/>
              <a:chOff x="2597040" y="3659400"/>
              <a:chExt cx="245160" cy="206280"/>
            </a:xfrm>
          </p:grpSpPr>
          <p:sp>
            <p:nvSpPr>
              <p:cNvPr id="34" name="Google Shape;45;p2"/>
              <p:cNvSpPr/>
              <p:nvPr/>
            </p:nvSpPr>
            <p:spPr>
              <a:xfrm rot="16200000">
                <a:off x="2759400" y="37828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5" name="Google Shape;46;p2"/>
              <p:cNvSpPr/>
              <p:nvPr/>
            </p:nvSpPr>
            <p:spPr>
              <a:xfrm rot="16200000">
                <a:off x="2604960" y="375768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 name="Google Shape;47;p2"/>
              <p:cNvSpPr/>
              <p:nvPr/>
            </p:nvSpPr>
            <p:spPr>
              <a:xfrm rot="16200000">
                <a:off x="2699640" y="368064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37" name="Google Shape;48;p2"/>
            <p:cNvGrpSpPr/>
            <p:nvPr/>
          </p:nvGrpSpPr>
          <p:grpSpPr>
            <a:xfrm>
              <a:off x="461520" y="3514680"/>
              <a:ext cx="362160" cy="290880"/>
              <a:chOff x="461520" y="3514680"/>
              <a:chExt cx="362160" cy="290880"/>
            </a:xfrm>
          </p:grpSpPr>
          <p:sp>
            <p:nvSpPr>
              <p:cNvPr id="38" name="Google Shape;49;p2"/>
              <p:cNvSpPr/>
              <p:nvPr/>
            </p:nvSpPr>
            <p:spPr>
              <a:xfrm rot="16200000">
                <a:off x="501120" y="369576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 name="Google Shape;50;p2"/>
              <p:cNvSpPr/>
              <p:nvPr/>
            </p:nvSpPr>
            <p:spPr>
              <a:xfrm rot="16200000">
                <a:off x="492480" y="356832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 name="Google Shape;51;p2"/>
              <p:cNvSpPr/>
              <p:nvPr/>
            </p:nvSpPr>
            <p:spPr>
              <a:xfrm rot="16200000">
                <a:off x="724320" y="370620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1" name="Google Shape;52;p2"/>
            <p:cNvGrpSpPr/>
            <p:nvPr/>
          </p:nvGrpSpPr>
          <p:grpSpPr>
            <a:xfrm>
              <a:off x="2014920" y="4623480"/>
              <a:ext cx="300240" cy="149760"/>
              <a:chOff x="2014920" y="4623480"/>
              <a:chExt cx="300240" cy="149760"/>
            </a:xfrm>
          </p:grpSpPr>
          <p:sp>
            <p:nvSpPr>
              <p:cNvPr id="42" name="Google Shape;53;p2"/>
              <p:cNvSpPr/>
              <p:nvPr/>
            </p:nvSpPr>
            <p:spPr>
              <a:xfrm rot="16200000">
                <a:off x="2186640" y="460764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 name="Google Shape;54;p2"/>
              <p:cNvSpPr/>
              <p:nvPr/>
            </p:nvSpPr>
            <p:spPr>
              <a:xfrm rot="16200000">
                <a:off x="2030040" y="465804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4" name="Google Shape;55;p2"/>
            <p:cNvGrpSpPr/>
            <p:nvPr/>
          </p:nvGrpSpPr>
          <p:grpSpPr>
            <a:xfrm>
              <a:off x="3686760" y="3769200"/>
              <a:ext cx="1456920" cy="768960"/>
              <a:chOff x="3686760" y="3769200"/>
              <a:chExt cx="1456920" cy="768960"/>
            </a:xfrm>
          </p:grpSpPr>
          <p:sp>
            <p:nvSpPr>
              <p:cNvPr id="45" name="Google Shape;56;p2"/>
              <p:cNvSpPr/>
              <p:nvPr/>
            </p:nvSpPr>
            <p:spPr>
              <a:xfrm rot="16200000">
                <a:off x="4040280" y="341532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 name="Google Shape;57;p2"/>
              <p:cNvSpPr/>
              <p:nvPr/>
            </p:nvSpPr>
            <p:spPr>
              <a:xfrm rot="16200000">
                <a:off x="4133520" y="429876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 name="Google Shape;58;p2"/>
              <p:cNvSpPr/>
              <p:nvPr/>
            </p:nvSpPr>
            <p:spPr>
              <a:xfrm rot="16200000">
                <a:off x="4138920" y="44406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8" name="Google Shape;59;p2"/>
              <p:cNvSpPr/>
              <p:nvPr/>
            </p:nvSpPr>
            <p:spPr>
              <a:xfrm rot="16200000">
                <a:off x="4357800" y="431640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9" name="Google Shape;60;p2"/>
            <p:cNvSpPr/>
            <p:nvPr/>
          </p:nvSpPr>
          <p:spPr>
            <a:xfrm rot="16200000">
              <a:off x="3659040" y="382284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 name="Google Shape;61;p2"/>
            <p:cNvSpPr/>
            <p:nvPr/>
          </p:nvSpPr>
          <p:spPr>
            <a:xfrm rot="16200000">
              <a:off x="3468240" y="447948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 name="Google Shape;62;p2"/>
            <p:cNvSpPr/>
            <p:nvPr/>
          </p:nvSpPr>
          <p:spPr>
            <a:xfrm rot="16200000">
              <a:off x="4828680" y="33577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2" name="Google Shape;63;p2"/>
            <p:cNvGrpSpPr/>
            <p:nvPr/>
          </p:nvGrpSpPr>
          <p:grpSpPr>
            <a:xfrm>
              <a:off x="4741200" y="4345920"/>
              <a:ext cx="270000" cy="169200"/>
              <a:chOff x="4741200" y="4345920"/>
              <a:chExt cx="270000" cy="169200"/>
            </a:xfrm>
          </p:grpSpPr>
          <p:sp>
            <p:nvSpPr>
              <p:cNvPr id="53" name="Google Shape;64;p2"/>
              <p:cNvSpPr/>
              <p:nvPr/>
            </p:nvSpPr>
            <p:spPr>
              <a:xfrm rot="16200000">
                <a:off x="4805640" y="443340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 name="Google Shape;65;p2"/>
              <p:cNvSpPr/>
              <p:nvPr/>
            </p:nvSpPr>
            <p:spPr>
              <a:xfrm rot="16200000">
                <a:off x="4861440" y="435816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 name="Google Shape;66;p2"/>
              <p:cNvSpPr/>
              <p:nvPr/>
            </p:nvSpPr>
            <p:spPr>
              <a:xfrm rot="16200000">
                <a:off x="4927680" y="44031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 name="Google Shape;67;p2"/>
              <p:cNvSpPr/>
              <p:nvPr/>
            </p:nvSpPr>
            <p:spPr>
              <a:xfrm rot="16200000">
                <a:off x="4743000" y="434412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57" name="Google Shape;68;p2"/>
          <p:cNvGrpSpPr/>
          <p:nvPr/>
        </p:nvGrpSpPr>
        <p:grpSpPr>
          <a:xfrm>
            <a:off x="3961080" y="228600"/>
            <a:ext cx="5259240" cy="1400400"/>
            <a:chOff x="3961080" y="228600"/>
            <a:chExt cx="5259240" cy="1400400"/>
          </a:xfrm>
        </p:grpSpPr>
        <p:sp>
          <p:nvSpPr>
            <p:cNvPr id="58" name="Google Shape;69;p2"/>
            <p:cNvSpPr/>
            <p:nvPr/>
          </p:nvSpPr>
          <p:spPr>
            <a:xfrm rot="5400000">
              <a:off x="8254800" y="44028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9" name="Google Shape;70;p2"/>
            <p:cNvGrpSpPr/>
            <p:nvPr/>
          </p:nvGrpSpPr>
          <p:grpSpPr>
            <a:xfrm>
              <a:off x="6743880" y="228600"/>
              <a:ext cx="1375920" cy="928080"/>
              <a:chOff x="6743880" y="228600"/>
              <a:chExt cx="1375920" cy="928080"/>
            </a:xfrm>
          </p:grpSpPr>
          <p:sp>
            <p:nvSpPr>
              <p:cNvPr id="60" name="Google Shape;71;p2"/>
              <p:cNvSpPr/>
              <p:nvPr/>
            </p:nvSpPr>
            <p:spPr>
              <a:xfrm rot="5400000">
                <a:off x="7066800" y="594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1" name="Google Shape;72;p2"/>
              <p:cNvSpPr/>
              <p:nvPr/>
            </p:nvSpPr>
            <p:spPr>
              <a:xfrm rot="5400000">
                <a:off x="6834960" y="8751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2" name="Google Shape;73;p2"/>
              <p:cNvSpPr/>
              <p:nvPr/>
            </p:nvSpPr>
            <p:spPr>
              <a:xfrm rot="5400000">
                <a:off x="6743160" y="88380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3" name="Google Shape;74;p2"/>
              <p:cNvSpPr/>
              <p:nvPr/>
            </p:nvSpPr>
            <p:spPr>
              <a:xfrm rot="5400000">
                <a:off x="6761880" y="96984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4" name="Google Shape;75;p2"/>
              <p:cNvSpPr/>
              <p:nvPr/>
            </p:nvSpPr>
            <p:spPr>
              <a:xfrm rot="5400000">
                <a:off x="6836760" y="100224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5" name="Google Shape;76;p2"/>
              <p:cNvSpPr/>
              <p:nvPr/>
            </p:nvSpPr>
            <p:spPr>
              <a:xfrm rot="5400000">
                <a:off x="6935760" y="99360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6" name="Google Shape;77;p2"/>
              <p:cNvSpPr/>
              <p:nvPr/>
            </p:nvSpPr>
            <p:spPr>
              <a:xfrm rot="5400000">
                <a:off x="6967800" y="79200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7" name="Google Shape;78;p2"/>
              <p:cNvSpPr/>
              <p:nvPr/>
            </p:nvSpPr>
            <p:spPr>
              <a:xfrm rot="5400000">
                <a:off x="7324200" y="9594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8" name="Google Shape;79;p2"/>
              <p:cNvSpPr/>
              <p:nvPr/>
            </p:nvSpPr>
            <p:spPr>
              <a:xfrm rot="5400000">
                <a:off x="7423560" y="109188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9" name="Google Shape;80;p2"/>
              <p:cNvSpPr/>
              <p:nvPr/>
            </p:nvSpPr>
            <p:spPr>
              <a:xfrm rot="5400000">
                <a:off x="7471800" y="106632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0" name="Google Shape;81;p2"/>
              <p:cNvSpPr/>
              <p:nvPr/>
            </p:nvSpPr>
            <p:spPr>
              <a:xfrm rot="5400000">
                <a:off x="7232400" y="47088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1" name="Google Shape;82;p2"/>
              <p:cNvSpPr/>
              <p:nvPr/>
            </p:nvSpPr>
            <p:spPr>
              <a:xfrm rot="5400000">
                <a:off x="7271280" y="53244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2" name="Google Shape;83;p2"/>
              <p:cNvSpPr/>
              <p:nvPr/>
            </p:nvSpPr>
            <p:spPr>
              <a:xfrm rot="5400000">
                <a:off x="7476840" y="22860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3" name="Google Shape;84;p2"/>
              <p:cNvSpPr/>
              <p:nvPr/>
            </p:nvSpPr>
            <p:spPr>
              <a:xfrm rot="5400000">
                <a:off x="7542720" y="27000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4" name="Google Shape;85;p2"/>
              <p:cNvSpPr/>
              <p:nvPr/>
            </p:nvSpPr>
            <p:spPr>
              <a:xfrm rot="5400000">
                <a:off x="7459560" y="30024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5" name="Google Shape;86;p2"/>
              <p:cNvSpPr/>
              <p:nvPr/>
            </p:nvSpPr>
            <p:spPr>
              <a:xfrm rot="5400000">
                <a:off x="7726680" y="82728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6" name="Google Shape;87;p2"/>
              <p:cNvSpPr/>
              <p:nvPr/>
            </p:nvSpPr>
            <p:spPr>
              <a:xfrm rot="5400000">
                <a:off x="7809120" y="886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7" name="Google Shape;88;p2"/>
              <p:cNvSpPr/>
              <p:nvPr/>
            </p:nvSpPr>
            <p:spPr>
              <a:xfrm rot="5400000">
                <a:off x="7779960" y="92988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78" name="Google Shape;89;p2"/>
              <p:cNvSpPr/>
              <p:nvPr/>
            </p:nvSpPr>
            <p:spPr>
              <a:xfrm rot="5400000">
                <a:off x="7735320" y="89640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79" name="Google Shape;90;p2"/>
            <p:cNvSpPr/>
            <p:nvPr/>
          </p:nvSpPr>
          <p:spPr>
            <a:xfrm rot="5400000">
              <a:off x="5819400" y="12996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80" name="Google Shape;91;p2"/>
            <p:cNvGrpSpPr/>
            <p:nvPr/>
          </p:nvGrpSpPr>
          <p:grpSpPr>
            <a:xfrm>
              <a:off x="7833960" y="996480"/>
              <a:ext cx="270000" cy="217080"/>
              <a:chOff x="7833960" y="996480"/>
              <a:chExt cx="270000" cy="217080"/>
            </a:xfrm>
          </p:grpSpPr>
          <p:sp>
            <p:nvSpPr>
              <p:cNvPr id="81" name="Google Shape;92;p2"/>
              <p:cNvSpPr/>
              <p:nvPr/>
            </p:nvSpPr>
            <p:spPr>
              <a:xfrm rot="5400000">
                <a:off x="7860240" y="9698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2" name="Google Shape;93;p2"/>
              <p:cNvSpPr/>
              <p:nvPr/>
            </p:nvSpPr>
            <p:spPr>
              <a:xfrm rot="5400000">
                <a:off x="7860240" y="9698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3" name="Google Shape;94;p2"/>
              <p:cNvSpPr/>
              <p:nvPr/>
            </p:nvSpPr>
            <p:spPr>
              <a:xfrm rot="5400000">
                <a:off x="7887960" y="103788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4" name="Google Shape;95;p2"/>
              <p:cNvSpPr/>
              <p:nvPr/>
            </p:nvSpPr>
            <p:spPr>
              <a:xfrm rot="5400000">
                <a:off x="8005320" y="105300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5" name="Google Shape;96;p2"/>
              <p:cNvSpPr/>
              <p:nvPr/>
            </p:nvSpPr>
            <p:spPr>
              <a:xfrm rot="5400000">
                <a:off x="7947720" y="103248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86" name="Google Shape;97;p2"/>
            <p:cNvSpPr/>
            <p:nvPr/>
          </p:nvSpPr>
          <p:spPr>
            <a:xfrm rot="5400000">
              <a:off x="6470640" y="45936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7" name="Google Shape;98;p2"/>
            <p:cNvSpPr/>
            <p:nvPr/>
          </p:nvSpPr>
          <p:spPr>
            <a:xfrm rot="5400000">
              <a:off x="8052480" y="28368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8" name="Google Shape;99;p2"/>
            <p:cNvSpPr/>
            <p:nvPr/>
          </p:nvSpPr>
          <p:spPr>
            <a:xfrm rot="5400000">
              <a:off x="7070400" y="1181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89" name="Google Shape;100;p2"/>
            <p:cNvSpPr/>
            <p:nvPr/>
          </p:nvSpPr>
          <p:spPr>
            <a:xfrm rot="5400000">
              <a:off x="8973360" y="54540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90" name="Google Shape;101;p2"/>
            <p:cNvGrpSpPr/>
            <p:nvPr/>
          </p:nvGrpSpPr>
          <p:grpSpPr>
            <a:xfrm>
              <a:off x="6301800" y="1277640"/>
              <a:ext cx="245160" cy="206280"/>
              <a:chOff x="6301800" y="1277640"/>
              <a:chExt cx="245160" cy="206280"/>
            </a:xfrm>
          </p:grpSpPr>
          <p:sp>
            <p:nvSpPr>
              <p:cNvPr id="91" name="Google Shape;102;p2"/>
              <p:cNvSpPr/>
              <p:nvPr/>
            </p:nvSpPr>
            <p:spPr>
              <a:xfrm rot="5400000">
                <a:off x="6333480" y="124560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92" name="Google Shape;103;p2"/>
              <p:cNvSpPr/>
              <p:nvPr/>
            </p:nvSpPr>
            <p:spPr>
              <a:xfrm rot="5400000">
                <a:off x="6451200" y="128232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93" name="Google Shape;104;p2"/>
              <p:cNvSpPr/>
              <p:nvPr/>
            </p:nvSpPr>
            <p:spPr>
              <a:xfrm rot="5400000">
                <a:off x="6298200" y="135900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94" name="Google Shape;105;p2"/>
            <p:cNvGrpSpPr/>
            <p:nvPr/>
          </p:nvGrpSpPr>
          <p:grpSpPr>
            <a:xfrm>
              <a:off x="8320320" y="1337760"/>
              <a:ext cx="362160" cy="291240"/>
              <a:chOff x="8320320" y="1337760"/>
              <a:chExt cx="362160" cy="291240"/>
            </a:xfrm>
          </p:grpSpPr>
          <p:sp>
            <p:nvSpPr>
              <p:cNvPr id="95" name="Google Shape;106;p2"/>
              <p:cNvSpPr/>
              <p:nvPr/>
            </p:nvSpPr>
            <p:spPr>
              <a:xfrm rot="5400000">
                <a:off x="8586720" y="131220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96" name="Google Shape;107;p2"/>
              <p:cNvSpPr/>
              <p:nvPr/>
            </p:nvSpPr>
            <p:spPr>
              <a:xfrm rot="5400000">
                <a:off x="8434440" y="146592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97" name="Google Shape;108;p2"/>
              <p:cNvSpPr/>
              <p:nvPr/>
            </p:nvSpPr>
            <p:spPr>
              <a:xfrm rot="5400000">
                <a:off x="8351280" y="130680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98" name="Google Shape;109;p2"/>
            <p:cNvGrpSpPr/>
            <p:nvPr/>
          </p:nvGrpSpPr>
          <p:grpSpPr>
            <a:xfrm>
              <a:off x="6828840" y="370080"/>
              <a:ext cx="300240" cy="149760"/>
              <a:chOff x="6828840" y="370080"/>
              <a:chExt cx="300240" cy="149760"/>
            </a:xfrm>
          </p:grpSpPr>
          <p:sp>
            <p:nvSpPr>
              <p:cNvPr id="99" name="Google Shape;110;p2"/>
              <p:cNvSpPr/>
              <p:nvPr/>
            </p:nvSpPr>
            <p:spPr>
              <a:xfrm rot="5400000">
                <a:off x="6844680" y="39132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0" name="Google Shape;111;p2"/>
              <p:cNvSpPr/>
              <p:nvPr/>
            </p:nvSpPr>
            <p:spPr>
              <a:xfrm rot="5400000">
                <a:off x="7013880" y="35496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101" name="Google Shape;112;p2"/>
            <p:cNvGrpSpPr/>
            <p:nvPr/>
          </p:nvGrpSpPr>
          <p:grpSpPr>
            <a:xfrm>
              <a:off x="4000320" y="605520"/>
              <a:ext cx="1456920" cy="768960"/>
              <a:chOff x="4000320" y="605520"/>
              <a:chExt cx="1456920" cy="768960"/>
            </a:xfrm>
          </p:grpSpPr>
          <p:sp>
            <p:nvSpPr>
              <p:cNvPr id="102" name="Google Shape;113;p2"/>
              <p:cNvSpPr/>
              <p:nvPr/>
            </p:nvSpPr>
            <p:spPr>
              <a:xfrm rot="5400000">
                <a:off x="4353840" y="27108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3" name="Google Shape;114;p2"/>
              <p:cNvSpPr/>
              <p:nvPr/>
            </p:nvSpPr>
            <p:spPr>
              <a:xfrm rot="5400000">
                <a:off x="4858920" y="54612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4" name="Google Shape;115;p2"/>
              <p:cNvSpPr/>
              <p:nvPr/>
            </p:nvSpPr>
            <p:spPr>
              <a:xfrm rot="5400000">
                <a:off x="4922640" y="5904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5" name="Google Shape;116;p2"/>
              <p:cNvSpPr/>
              <p:nvPr/>
            </p:nvSpPr>
            <p:spPr>
              <a:xfrm rot="5400000">
                <a:off x="4696200" y="74232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06" name="Google Shape;117;p2"/>
            <p:cNvSpPr/>
            <p:nvPr/>
          </p:nvSpPr>
          <p:spPr>
            <a:xfrm rot="5400000">
              <a:off x="5239440" y="107316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7" name="Google Shape;118;p2"/>
            <p:cNvSpPr/>
            <p:nvPr/>
          </p:nvSpPr>
          <p:spPr>
            <a:xfrm rot="5400000">
              <a:off x="5455080" y="32148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08" name="Google Shape;119;p2"/>
            <p:cNvSpPr/>
            <p:nvPr/>
          </p:nvSpPr>
          <p:spPr>
            <a:xfrm rot="5400000">
              <a:off x="4195440" y="119700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09" name="Google Shape;120;p2"/>
            <p:cNvGrpSpPr/>
            <p:nvPr/>
          </p:nvGrpSpPr>
          <p:grpSpPr>
            <a:xfrm>
              <a:off x="4132800" y="628560"/>
              <a:ext cx="270000" cy="168840"/>
              <a:chOff x="4132800" y="628560"/>
              <a:chExt cx="270000" cy="168840"/>
            </a:xfrm>
          </p:grpSpPr>
          <p:sp>
            <p:nvSpPr>
              <p:cNvPr id="110" name="Google Shape;121;p2"/>
              <p:cNvSpPr/>
              <p:nvPr/>
            </p:nvSpPr>
            <p:spPr>
              <a:xfrm rot="5400000">
                <a:off x="4251960" y="63288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11" name="Google Shape;122;p2"/>
              <p:cNvSpPr/>
              <p:nvPr/>
            </p:nvSpPr>
            <p:spPr>
              <a:xfrm rot="5400000">
                <a:off x="4215960" y="72216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12" name="Google Shape;123;p2"/>
              <p:cNvSpPr/>
              <p:nvPr/>
            </p:nvSpPr>
            <p:spPr>
              <a:xfrm rot="5400000">
                <a:off x="4133520" y="6555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13" name="Google Shape;124;p2"/>
              <p:cNvSpPr/>
              <p:nvPr/>
            </p:nvSpPr>
            <p:spPr>
              <a:xfrm rot="5400000">
                <a:off x="4362840" y="75744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114" name="PlaceHolder 1"/>
          <p:cNvSpPr>
            <a:spLocks noGrp="1"/>
          </p:cNvSpPr>
          <p:nvPr>
            <p:ph type="title"/>
          </p:nvPr>
        </p:nvSpPr>
        <p:spPr>
          <a:xfrm>
            <a:off x="2122560" y="3427200"/>
            <a:ext cx="4898160" cy="660960"/>
          </a:xfrm>
          <a:prstGeom prst="rect">
            <a:avLst/>
          </a:prstGeom>
          <a:noFill/>
          <a:ln w="0">
            <a:noFill/>
          </a:ln>
        </p:spPr>
        <p:txBody>
          <a:bodyPr lIns="0" tIns="0" rIns="0" bIns="0" anchor="ctr">
            <a:noAutofit/>
          </a:bodyPr>
          <a:lstStyle/>
          <a:p>
            <a:pPr indent="0">
              <a:buNone/>
            </a:pPr>
            <a:r>
              <a:rPr lang="it-IT" sz="1800" b="0" strike="noStrike" spc="-1">
                <a:solidFill>
                  <a:srgbClr val="000000"/>
                </a:solidFill>
                <a:latin typeface="Arial"/>
              </a:rPr>
              <a:t>Fai clic per modificare il formato del testo del titolo</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485" name="Google Shape;471;p9"/>
          <p:cNvGrpSpPr/>
          <p:nvPr/>
        </p:nvGrpSpPr>
        <p:grpSpPr>
          <a:xfrm>
            <a:off x="7965000" y="-76320"/>
            <a:ext cx="1026000" cy="3853440"/>
            <a:chOff x="7965000" y="-76320"/>
            <a:chExt cx="1026000" cy="3853440"/>
          </a:xfrm>
        </p:grpSpPr>
        <p:sp>
          <p:nvSpPr>
            <p:cNvPr id="486" name="Google Shape;472;p9"/>
            <p:cNvSpPr/>
            <p:nvPr/>
          </p:nvSpPr>
          <p:spPr>
            <a:xfrm>
              <a:off x="8285040" y="-70920"/>
              <a:ext cx="537120" cy="866520"/>
            </a:xfrm>
            <a:custGeom>
              <a:avLst/>
              <a:gdLst>
                <a:gd name="textAreaLeft" fmla="*/ 0 w 537120"/>
                <a:gd name="textAreaRight" fmla="*/ 537840 w 537120"/>
                <a:gd name="textAreaTop" fmla="*/ 0 h 866520"/>
                <a:gd name="textAreaBottom" fmla="*/ 867240 h 86652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87" name="Google Shape;473;p9"/>
            <p:cNvGrpSpPr/>
            <p:nvPr/>
          </p:nvGrpSpPr>
          <p:grpSpPr>
            <a:xfrm>
              <a:off x="7965000" y="730080"/>
              <a:ext cx="680040" cy="1008000"/>
              <a:chOff x="7965000" y="730080"/>
              <a:chExt cx="680040" cy="1008000"/>
            </a:xfrm>
          </p:grpSpPr>
          <p:sp>
            <p:nvSpPr>
              <p:cNvPr id="488" name="Google Shape;474;p9"/>
              <p:cNvSpPr/>
              <p:nvPr/>
            </p:nvSpPr>
            <p:spPr>
              <a:xfrm>
                <a:off x="8010360" y="730080"/>
                <a:ext cx="602280" cy="940320"/>
              </a:xfrm>
              <a:custGeom>
                <a:avLst/>
                <a:gdLst>
                  <a:gd name="textAreaLeft" fmla="*/ 0 w 602280"/>
                  <a:gd name="textAreaRight" fmla="*/ 603000 w 602280"/>
                  <a:gd name="textAreaTop" fmla="*/ 0 h 940320"/>
                  <a:gd name="textAreaBottom" fmla="*/ 941040 h 94032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89" name="Google Shape;475;p9"/>
              <p:cNvSpPr/>
              <p:nvPr/>
            </p:nvSpPr>
            <p:spPr>
              <a:xfrm>
                <a:off x="8439480" y="1628640"/>
                <a:ext cx="42120" cy="43560"/>
              </a:xfrm>
              <a:custGeom>
                <a:avLst/>
                <a:gdLst>
                  <a:gd name="textAreaLeft" fmla="*/ 0 w 42120"/>
                  <a:gd name="textAreaRight" fmla="*/ 42840 w 42120"/>
                  <a:gd name="textAreaTop" fmla="*/ 0 h 43560"/>
                  <a:gd name="textAreaBottom" fmla="*/ 44280 h 4356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1960" rIns="90000" bIns="21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0" name="Google Shape;476;p9"/>
              <p:cNvSpPr/>
              <p:nvPr/>
            </p:nvSpPr>
            <p:spPr>
              <a:xfrm>
                <a:off x="8444520" y="1684440"/>
                <a:ext cx="55080" cy="53640"/>
              </a:xfrm>
              <a:custGeom>
                <a:avLst/>
                <a:gdLst>
                  <a:gd name="textAreaLeft" fmla="*/ 0 w 55080"/>
                  <a:gd name="textAreaRight" fmla="*/ 55800 w 55080"/>
                  <a:gd name="textAreaTop" fmla="*/ 0 h 53640"/>
                  <a:gd name="textAreaBottom" fmla="*/ 54360 h 5364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7000" rIns="90000" bIns="27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1" name="Google Shape;477;p9"/>
              <p:cNvSpPr/>
              <p:nvPr/>
            </p:nvSpPr>
            <p:spPr>
              <a:xfrm>
                <a:off x="8509320" y="1676520"/>
                <a:ext cx="47160" cy="49680"/>
              </a:xfrm>
              <a:custGeom>
                <a:avLst/>
                <a:gdLst>
                  <a:gd name="textAreaLeft" fmla="*/ 0 w 47160"/>
                  <a:gd name="textAreaRight" fmla="*/ 47880 w 47160"/>
                  <a:gd name="textAreaTop" fmla="*/ 0 h 49680"/>
                  <a:gd name="textAreaBottom" fmla="*/ 50400 h 4968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200" rIns="90000" bIns="25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2" name="Google Shape;478;p9"/>
              <p:cNvSpPr/>
              <p:nvPr/>
            </p:nvSpPr>
            <p:spPr>
              <a:xfrm>
                <a:off x="8532720" y="1620720"/>
                <a:ext cx="48600" cy="49680"/>
              </a:xfrm>
              <a:custGeom>
                <a:avLst/>
                <a:gdLst>
                  <a:gd name="textAreaLeft" fmla="*/ 0 w 48600"/>
                  <a:gd name="textAreaRight" fmla="*/ 49320 w 48600"/>
                  <a:gd name="textAreaTop" fmla="*/ 0 h 49680"/>
                  <a:gd name="textAreaBottom" fmla="*/ 50400 h 4968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200" rIns="90000" bIns="25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3" name="Google Shape;479;p9"/>
              <p:cNvSpPr/>
              <p:nvPr/>
            </p:nvSpPr>
            <p:spPr>
              <a:xfrm>
                <a:off x="8527320" y="1554480"/>
                <a:ext cx="40680" cy="44640"/>
              </a:xfrm>
              <a:custGeom>
                <a:avLst/>
                <a:gdLst>
                  <a:gd name="textAreaLeft" fmla="*/ 0 w 40680"/>
                  <a:gd name="textAreaRight" fmla="*/ 41400 w 40680"/>
                  <a:gd name="textAreaTop" fmla="*/ 0 h 44640"/>
                  <a:gd name="textAreaBottom" fmla="*/ 45360 h 4464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2680" rIns="90000" bIns="22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4" name="Google Shape;480;p9"/>
              <p:cNvSpPr/>
              <p:nvPr/>
            </p:nvSpPr>
            <p:spPr>
              <a:xfrm>
                <a:off x="8378280" y="1540440"/>
                <a:ext cx="33120" cy="34200"/>
              </a:xfrm>
              <a:custGeom>
                <a:avLst/>
                <a:gdLst>
                  <a:gd name="textAreaLeft" fmla="*/ 0 w 33120"/>
                  <a:gd name="textAreaRight" fmla="*/ 33840 w 33120"/>
                  <a:gd name="textAreaTop" fmla="*/ 0 h 34200"/>
                  <a:gd name="textAreaBottom" fmla="*/ 34920 h 3420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7280" rIns="90000" bIns="17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5" name="Google Shape;481;p9"/>
              <p:cNvSpPr/>
              <p:nvPr/>
            </p:nvSpPr>
            <p:spPr>
              <a:xfrm>
                <a:off x="8496360" y="1264320"/>
                <a:ext cx="52560" cy="44640"/>
              </a:xfrm>
              <a:custGeom>
                <a:avLst/>
                <a:gdLst>
                  <a:gd name="textAreaLeft" fmla="*/ 0 w 52560"/>
                  <a:gd name="textAreaRight" fmla="*/ 53280 w 52560"/>
                  <a:gd name="textAreaTop" fmla="*/ 0 h 44640"/>
                  <a:gd name="textAreaBottom" fmla="*/ 45360 h 4464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2680" rIns="90000" bIns="22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6" name="Google Shape;482;p9"/>
              <p:cNvSpPr/>
              <p:nvPr/>
            </p:nvSpPr>
            <p:spPr>
              <a:xfrm>
                <a:off x="8598960" y="1193040"/>
                <a:ext cx="46080" cy="48600"/>
              </a:xfrm>
              <a:custGeom>
                <a:avLst/>
                <a:gdLst>
                  <a:gd name="textAreaLeft" fmla="*/ 0 w 46080"/>
                  <a:gd name="textAreaRight" fmla="*/ 46800 w 46080"/>
                  <a:gd name="textAreaTop" fmla="*/ 0 h 48600"/>
                  <a:gd name="textAreaBottom" fmla="*/ 49320 h 48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4480" rIns="90000" bIns="24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7" name="Google Shape;483;p9"/>
              <p:cNvSpPr/>
              <p:nvPr/>
            </p:nvSpPr>
            <p:spPr>
              <a:xfrm>
                <a:off x="8575560" y="1171080"/>
                <a:ext cx="36720" cy="30240"/>
              </a:xfrm>
              <a:custGeom>
                <a:avLst/>
                <a:gdLst>
                  <a:gd name="textAreaLeft" fmla="*/ 0 w 36720"/>
                  <a:gd name="textAreaRight" fmla="*/ 37440 w 36720"/>
                  <a:gd name="textAreaTop" fmla="*/ 0 h 30240"/>
                  <a:gd name="textAreaBottom" fmla="*/ 30960 h 3024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5480" rIns="90000" bIns="15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8" name="Google Shape;484;p9"/>
              <p:cNvSpPr/>
              <p:nvPr/>
            </p:nvSpPr>
            <p:spPr>
              <a:xfrm>
                <a:off x="8142480" y="1343160"/>
                <a:ext cx="36720" cy="36720"/>
              </a:xfrm>
              <a:custGeom>
                <a:avLst/>
                <a:gdLst>
                  <a:gd name="textAreaLeft" fmla="*/ 0 w 36720"/>
                  <a:gd name="textAreaRight" fmla="*/ 37440 w 36720"/>
                  <a:gd name="textAreaTop" fmla="*/ 0 h 36720"/>
                  <a:gd name="textAreaBottom" fmla="*/ 37440 h 3672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8720" rIns="90000" bIns="18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99" name="Google Shape;485;p9"/>
              <p:cNvSpPr/>
              <p:nvPr/>
            </p:nvSpPr>
            <p:spPr>
              <a:xfrm>
                <a:off x="8185320" y="1331640"/>
                <a:ext cx="22680" cy="17280"/>
              </a:xfrm>
              <a:custGeom>
                <a:avLst/>
                <a:gdLst>
                  <a:gd name="textAreaLeft" fmla="*/ 0 w 22680"/>
                  <a:gd name="textAreaRight" fmla="*/ 23400 w 22680"/>
                  <a:gd name="textAreaTop" fmla="*/ 0 h 17280"/>
                  <a:gd name="textAreaBottom" fmla="*/ 18000 h 1728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00" rIns="90000" bIns="9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0" name="Google Shape;486;p9"/>
              <p:cNvSpPr/>
              <p:nvPr/>
            </p:nvSpPr>
            <p:spPr>
              <a:xfrm>
                <a:off x="7965000" y="1161720"/>
                <a:ext cx="39600" cy="39600"/>
              </a:xfrm>
              <a:custGeom>
                <a:avLst/>
                <a:gdLst>
                  <a:gd name="textAreaLeft" fmla="*/ 0 w 39600"/>
                  <a:gd name="textAreaRight" fmla="*/ 40320 w 39600"/>
                  <a:gd name="textAreaTop" fmla="*/ 0 h 39600"/>
                  <a:gd name="textAreaBottom" fmla="*/ 40320 h 396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1" name="Google Shape;487;p9"/>
              <p:cNvSpPr/>
              <p:nvPr/>
            </p:nvSpPr>
            <p:spPr>
              <a:xfrm>
                <a:off x="7993440" y="1099440"/>
                <a:ext cx="55080" cy="51120"/>
              </a:xfrm>
              <a:custGeom>
                <a:avLst/>
                <a:gdLst>
                  <a:gd name="textAreaLeft" fmla="*/ 0 w 55080"/>
                  <a:gd name="textAreaRight" fmla="*/ 55800 w 55080"/>
                  <a:gd name="textAreaTop" fmla="*/ 0 h 51120"/>
                  <a:gd name="textAreaBottom" fmla="*/ 51840 h 5112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920" rIns="90000" bIns="259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2" name="Google Shape;488;p9"/>
              <p:cNvSpPr/>
              <p:nvPr/>
            </p:nvSpPr>
            <p:spPr>
              <a:xfrm>
                <a:off x="8016840" y="1185120"/>
                <a:ext cx="29160" cy="27720"/>
              </a:xfrm>
              <a:custGeom>
                <a:avLst/>
                <a:gdLst>
                  <a:gd name="textAreaLeft" fmla="*/ 0 w 29160"/>
                  <a:gd name="textAreaRight" fmla="*/ 29880 w 29160"/>
                  <a:gd name="textAreaTop" fmla="*/ 0 h 27720"/>
                  <a:gd name="textAreaBottom" fmla="*/ 28440 h 2772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4040" rIns="90000" bIns="14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3" name="Google Shape;489;p9"/>
              <p:cNvSpPr/>
              <p:nvPr/>
            </p:nvSpPr>
            <p:spPr>
              <a:xfrm>
                <a:off x="8404200" y="975240"/>
                <a:ext cx="42120" cy="43560"/>
              </a:xfrm>
              <a:custGeom>
                <a:avLst/>
                <a:gdLst>
                  <a:gd name="textAreaLeft" fmla="*/ 0 w 42120"/>
                  <a:gd name="textAreaRight" fmla="*/ 42840 w 42120"/>
                  <a:gd name="textAreaTop" fmla="*/ 0 h 43560"/>
                  <a:gd name="textAreaBottom" fmla="*/ 44280 h 4356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1960" rIns="90000" bIns="21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4" name="Google Shape;490;p9"/>
              <p:cNvSpPr/>
              <p:nvPr/>
            </p:nvSpPr>
            <p:spPr>
              <a:xfrm>
                <a:off x="8447040" y="919440"/>
                <a:ext cx="38160" cy="38160"/>
              </a:xfrm>
              <a:custGeom>
                <a:avLst/>
                <a:gdLst>
                  <a:gd name="textAreaLeft" fmla="*/ 0 w 38160"/>
                  <a:gd name="textAreaRight" fmla="*/ 38880 w 38160"/>
                  <a:gd name="textAreaTop" fmla="*/ 0 h 38160"/>
                  <a:gd name="textAreaBottom" fmla="*/ 38880 h 381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5" name="Google Shape;491;p9"/>
              <p:cNvSpPr/>
              <p:nvPr/>
            </p:nvSpPr>
            <p:spPr>
              <a:xfrm>
                <a:off x="8480880" y="951840"/>
                <a:ext cx="25200" cy="29160"/>
              </a:xfrm>
              <a:custGeom>
                <a:avLst/>
                <a:gdLst>
                  <a:gd name="textAreaLeft" fmla="*/ 0 w 25200"/>
                  <a:gd name="textAreaRight" fmla="*/ 25920 w 25200"/>
                  <a:gd name="textAreaTop" fmla="*/ 0 h 29160"/>
                  <a:gd name="textAreaBottom" fmla="*/ 29880 h 291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4760" rIns="90000" bIns="14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06" name="Google Shape;492;p9"/>
              <p:cNvSpPr/>
              <p:nvPr/>
            </p:nvSpPr>
            <p:spPr>
              <a:xfrm>
                <a:off x="8452440" y="976320"/>
                <a:ext cx="36720" cy="33120"/>
              </a:xfrm>
              <a:custGeom>
                <a:avLst/>
                <a:gdLst>
                  <a:gd name="textAreaLeft" fmla="*/ 0 w 36720"/>
                  <a:gd name="textAreaRight" fmla="*/ 37440 w 36720"/>
                  <a:gd name="textAreaTop" fmla="*/ 0 h 33120"/>
                  <a:gd name="textAreaBottom" fmla="*/ 33840 h 3312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6920" rIns="90000" bIns="169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07" name="Google Shape;493;p9"/>
            <p:cNvSpPr/>
            <p:nvPr/>
          </p:nvSpPr>
          <p:spPr>
            <a:xfrm>
              <a:off x="8229240" y="1599840"/>
              <a:ext cx="478800" cy="1151640"/>
            </a:xfrm>
            <a:custGeom>
              <a:avLst/>
              <a:gdLst>
                <a:gd name="textAreaLeft" fmla="*/ 0 w 478800"/>
                <a:gd name="textAreaRight" fmla="*/ 479520 w 478800"/>
                <a:gd name="textAreaTop" fmla="*/ 0 h 1151640"/>
                <a:gd name="textAreaBottom" fmla="*/ 1152360 h 115164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08" name="Google Shape;494;p9"/>
            <p:cNvGrpSpPr/>
            <p:nvPr/>
          </p:nvGrpSpPr>
          <p:grpSpPr>
            <a:xfrm>
              <a:off x="8527320" y="741960"/>
              <a:ext cx="158760" cy="197640"/>
              <a:chOff x="8527320" y="741960"/>
              <a:chExt cx="158760" cy="197640"/>
            </a:xfrm>
          </p:grpSpPr>
          <p:sp>
            <p:nvSpPr>
              <p:cNvPr id="509" name="Google Shape;495;p9"/>
              <p:cNvSpPr/>
              <p:nvPr/>
            </p:nvSpPr>
            <p:spPr>
              <a:xfrm>
                <a:off x="8527320" y="741960"/>
                <a:ext cx="158760" cy="197640"/>
              </a:xfrm>
              <a:custGeom>
                <a:avLst/>
                <a:gdLst>
                  <a:gd name="textAreaLeft" fmla="*/ 0 w 158760"/>
                  <a:gd name="textAreaRight" fmla="*/ 159480 w 158760"/>
                  <a:gd name="textAreaTop" fmla="*/ 0 h 197640"/>
                  <a:gd name="textAreaBottom" fmla="*/ 198360 h 19764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0" name="Google Shape;496;p9"/>
              <p:cNvSpPr/>
              <p:nvPr/>
            </p:nvSpPr>
            <p:spPr>
              <a:xfrm>
                <a:off x="8527320" y="741960"/>
                <a:ext cx="158760" cy="197640"/>
              </a:xfrm>
              <a:custGeom>
                <a:avLst/>
                <a:gdLst>
                  <a:gd name="textAreaLeft" fmla="*/ 0 w 158760"/>
                  <a:gd name="textAreaRight" fmla="*/ 159480 w 158760"/>
                  <a:gd name="textAreaTop" fmla="*/ 0 h 197640"/>
                  <a:gd name="textAreaBottom" fmla="*/ 198360 h 19764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1" name="Google Shape;497;p9"/>
              <p:cNvSpPr/>
              <p:nvPr/>
            </p:nvSpPr>
            <p:spPr>
              <a:xfrm>
                <a:off x="8574120" y="861120"/>
                <a:ext cx="22680" cy="55080"/>
              </a:xfrm>
              <a:custGeom>
                <a:avLst/>
                <a:gdLst>
                  <a:gd name="textAreaLeft" fmla="*/ 0 w 22680"/>
                  <a:gd name="textAreaRight" fmla="*/ 23400 w 22680"/>
                  <a:gd name="textAreaTop" fmla="*/ 0 h 55080"/>
                  <a:gd name="textAreaBottom" fmla="*/ 55800 h 5508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7720" rIns="90000" bIns="27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2" name="Google Shape;498;p9"/>
              <p:cNvSpPr/>
              <p:nvPr/>
            </p:nvSpPr>
            <p:spPr>
              <a:xfrm>
                <a:off x="8584560" y="781920"/>
                <a:ext cx="16200" cy="47160"/>
              </a:xfrm>
              <a:custGeom>
                <a:avLst/>
                <a:gdLst>
                  <a:gd name="textAreaLeft" fmla="*/ 0 w 16200"/>
                  <a:gd name="textAreaRight" fmla="*/ 16920 w 16200"/>
                  <a:gd name="textAreaTop" fmla="*/ 0 h 47160"/>
                  <a:gd name="textAreaBottom" fmla="*/ 47880 h 4716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3" name="Google Shape;499;p9"/>
              <p:cNvSpPr/>
              <p:nvPr/>
            </p:nvSpPr>
            <p:spPr>
              <a:xfrm>
                <a:off x="8544240" y="824760"/>
                <a:ext cx="40680" cy="21240"/>
              </a:xfrm>
              <a:custGeom>
                <a:avLst/>
                <a:gdLst>
                  <a:gd name="textAreaLeft" fmla="*/ 0 w 40680"/>
                  <a:gd name="textAreaRight" fmla="*/ 41400 w 40680"/>
                  <a:gd name="textAreaTop" fmla="*/ 0 h 21240"/>
                  <a:gd name="textAreaBottom" fmla="*/ 21960 h 2124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0800" rIns="90000" bIns="108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14" name="Google Shape;500;p9"/>
            <p:cNvSpPr/>
            <p:nvPr/>
          </p:nvSpPr>
          <p:spPr>
            <a:xfrm>
              <a:off x="8161920" y="1736280"/>
              <a:ext cx="174240" cy="230040"/>
            </a:xfrm>
            <a:custGeom>
              <a:avLst/>
              <a:gdLst>
                <a:gd name="textAreaLeft" fmla="*/ 0 w 174240"/>
                <a:gd name="textAreaRight" fmla="*/ 174960 w 174240"/>
                <a:gd name="textAreaTop" fmla="*/ 0 h 230040"/>
                <a:gd name="textAreaBottom" fmla="*/ 230760 h 23004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5" name="Google Shape;501;p9"/>
            <p:cNvSpPr/>
            <p:nvPr/>
          </p:nvSpPr>
          <p:spPr>
            <a:xfrm>
              <a:off x="8042760" y="563040"/>
              <a:ext cx="179640" cy="253440"/>
            </a:xfrm>
            <a:custGeom>
              <a:avLst/>
              <a:gdLst>
                <a:gd name="textAreaLeft" fmla="*/ 0 w 179640"/>
                <a:gd name="textAreaRight" fmla="*/ 180360 w 179640"/>
                <a:gd name="textAreaTop" fmla="*/ 0 h 253440"/>
                <a:gd name="textAreaBottom" fmla="*/ 254160 h 25344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6" name="Google Shape;502;p9"/>
            <p:cNvSpPr/>
            <p:nvPr/>
          </p:nvSpPr>
          <p:spPr>
            <a:xfrm>
              <a:off x="8650800" y="1320120"/>
              <a:ext cx="191160" cy="166680"/>
            </a:xfrm>
            <a:custGeom>
              <a:avLst/>
              <a:gdLst>
                <a:gd name="textAreaLeft" fmla="*/ 0 w 191160"/>
                <a:gd name="textAreaRight" fmla="*/ 191880 w 191160"/>
                <a:gd name="textAreaTop" fmla="*/ 0 h 166680"/>
                <a:gd name="textAreaBottom" fmla="*/ 167400 h 16668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83520" rIns="90000" bIns="83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17" name="Google Shape;503;p9"/>
            <p:cNvSpPr/>
            <p:nvPr/>
          </p:nvSpPr>
          <p:spPr>
            <a:xfrm>
              <a:off x="8196840" y="-76320"/>
              <a:ext cx="180720" cy="180720"/>
            </a:xfrm>
            <a:custGeom>
              <a:avLst/>
              <a:gdLst>
                <a:gd name="textAreaLeft" fmla="*/ 0 w 180720"/>
                <a:gd name="textAreaRight" fmla="*/ 181440 w 180720"/>
                <a:gd name="textAreaTop" fmla="*/ 0 h 180720"/>
                <a:gd name="textAreaBottom" fmla="*/ 181440 h 18072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720" rIns="90000" bIns="907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18" name="Google Shape;504;p9"/>
            <p:cNvGrpSpPr/>
            <p:nvPr/>
          </p:nvGrpSpPr>
          <p:grpSpPr>
            <a:xfrm>
              <a:off x="8733600" y="1882440"/>
              <a:ext cx="150840" cy="179640"/>
              <a:chOff x="8733600" y="1882440"/>
              <a:chExt cx="150840" cy="179640"/>
            </a:xfrm>
          </p:grpSpPr>
          <p:sp>
            <p:nvSpPr>
              <p:cNvPr id="519" name="Google Shape;505;p9"/>
              <p:cNvSpPr/>
              <p:nvPr/>
            </p:nvSpPr>
            <p:spPr>
              <a:xfrm>
                <a:off x="8733600" y="1978560"/>
                <a:ext cx="36720" cy="83520"/>
              </a:xfrm>
              <a:custGeom>
                <a:avLst/>
                <a:gdLst>
                  <a:gd name="textAreaLeft" fmla="*/ 0 w 36720"/>
                  <a:gd name="textAreaRight" fmla="*/ 37440 w 36720"/>
                  <a:gd name="textAreaTop" fmla="*/ 0 h 83520"/>
                  <a:gd name="textAreaBottom" fmla="*/ 84240 h 8352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2120" rIns="90000" bIns="421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20" name="Google Shape;506;p9"/>
              <p:cNvSpPr/>
              <p:nvPr/>
            </p:nvSpPr>
            <p:spPr>
              <a:xfrm>
                <a:off x="8742600" y="1882440"/>
                <a:ext cx="64080" cy="75960"/>
              </a:xfrm>
              <a:custGeom>
                <a:avLst/>
                <a:gdLst>
                  <a:gd name="textAreaLeft" fmla="*/ 0 w 64080"/>
                  <a:gd name="textAreaRight" fmla="*/ 64800 w 64080"/>
                  <a:gd name="textAreaTop" fmla="*/ 0 h 75960"/>
                  <a:gd name="textAreaBottom" fmla="*/ 76680 h 7596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8160" rIns="90000" bIns="38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21" name="Google Shape;507;p9"/>
              <p:cNvSpPr/>
              <p:nvPr/>
            </p:nvSpPr>
            <p:spPr>
              <a:xfrm>
                <a:off x="8777520" y="1973520"/>
                <a:ext cx="106920" cy="75960"/>
              </a:xfrm>
              <a:custGeom>
                <a:avLst/>
                <a:gdLst>
                  <a:gd name="textAreaLeft" fmla="*/ 0 w 106920"/>
                  <a:gd name="textAreaRight" fmla="*/ 107640 w 106920"/>
                  <a:gd name="textAreaTop" fmla="*/ 0 h 75960"/>
                  <a:gd name="textAreaBottom" fmla="*/ 76680 h 7596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8160" rIns="90000" bIns="3816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22" name="Google Shape;508;p9"/>
            <p:cNvGrpSpPr/>
            <p:nvPr/>
          </p:nvGrpSpPr>
          <p:grpSpPr>
            <a:xfrm>
              <a:off x="8777520" y="317880"/>
              <a:ext cx="213480" cy="265320"/>
              <a:chOff x="8777520" y="317880"/>
              <a:chExt cx="213480" cy="265320"/>
            </a:xfrm>
          </p:grpSpPr>
          <p:sp>
            <p:nvSpPr>
              <p:cNvPr id="523" name="Google Shape;509;p9"/>
              <p:cNvSpPr/>
              <p:nvPr/>
            </p:nvSpPr>
            <p:spPr>
              <a:xfrm>
                <a:off x="8787960" y="317880"/>
                <a:ext cx="40680" cy="99000"/>
              </a:xfrm>
              <a:custGeom>
                <a:avLst/>
                <a:gdLst>
                  <a:gd name="textAreaLeft" fmla="*/ 0 w 40680"/>
                  <a:gd name="textAreaRight" fmla="*/ 41400 w 40680"/>
                  <a:gd name="textAreaTop" fmla="*/ 0 h 99000"/>
                  <a:gd name="textAreaBottom" fmla="*/ 99720 h 9900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9680" rIns="90000" bIns="49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24" name="Google Shape;510;p9"/>
              <p:cNvSpPr/>
              <p:nvPr/>
            </p:nvSpPr>
            <p:spPr>
              <a:xfrm>
                <a:off x="8832240" y="380160"/>
                <a:ext cx="158760" cy="79560"/>
              </a:xfrm>
              <a:custGeom>
                <a:avLst/>
                <a:gdLst>
                  <a:gd name="textAreaLeft" fmla="*/ 0 w 158760"/>
                  <a:gd name="textAreaRight" fmla="*/ 159480 w 158760"/>
                  <a:gd name="textAreaTop" fmla="*/ 0 h 79560"/>
                  <a:gd name="textAreaBottom" fmla="*/ 80280 h 7956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9960" rIns="90000" bIns="39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25" name="Google Shape;511;p9"/>
              <p:cNvSpPr/>
              <p:nvPr/>
            </p:nvSpPr>
            <p:spPr>
              <a:xfrm>
                <a:off x="8777520" y="487800"/>
                <a:ext cx="49680" cy="95400"/>
              </a:xfrm>
              <a:custGeom>
                <a:avLst/>
                <a:gdLst>
                  <a:gd name="textAreaLeft" fmla="*/ 0 w 49680"/>
                  <a:gd name="textAreaRight" fmla="*/ 50400 w 49680"/>
                  <a:gd name="textAreaTop" fmla="*/ 0 h 95400"/>
                  <a:gd name="textAreaBottom" fmla="*/ 96120 h 9540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7880" rIns="90000" bIns="478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26" name="Google Shape;512;p9"/>
            <p:cNvGrpSpPr/>
            <p:nvPr/>
          </p:nvGrpSpPr>
          <p:grpSpPr>
            <a:xfrm>
              <a:off x="8068680" y="1456200"/>
              <a:ext cx="109440" cy="219600"/>
              <a:chOff x="8068680" y="1456200"/>
              <a:chExt cx="109440" cy="219600"/>
            </a:xfrm>
          </p:grpSpPr>
          <p:sp>
            <p:nvSpPr>
              <p:cNvPr id="527" name="Google Shape;513;p9"/>
              <p:cNvSpPr/>
              <p:nvPr/>
            </p:nvSpPr>
            <p:spPr>
              <a:xfrm>
                <a:off x="8095680" y="1570320"/>
                <a:ext cx="82440" cy="105480"/>
              </a:xfrm>
              <a:custGeom>
                <a:avLst/>
                <a:gdLst>
                  <a:gd name="textAreaLeft" fmla="*/ 0 w 82440"/>
                  <a:gd name="textAreaRight" fmla="*/ 83160 w 82440"/>
                  <a:gd name="textAreaTop" fmla="*/ 0 h 105480"/>
                  <a:gd name="textAreaBottom" fmla="*/ 106200 h 10548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52920" rIns="90000" bIns="529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28" name="Google Shape;514;p9"/>
              <p:cNvSpPr/>
              <p:nvPr/>
            </p:nvSpPr>
            <p:spPr>
              <a:xfrm>
                <a:off x="8068680" y="1456200"/>
                <a:ext cx="73080" cy="95400"/>
              </a:xfrm>
              <a:custGeom>
                <a:avLst/>
                <a:gdLst>
                  <a:gd name="textAreaLeft" fmla="*/ 0 w 73080"/>
                  <a:gd name="textAreaRight" fmla="*/ 73800 w 73080"/>
                  <a:gd name="textAreaTop" fmla="*/ 0 h 95400"/>
                  <a:gd name="textAreaBottom" fmla="*/ 96120 h 9540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7880" rIns="90000" bIns="478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29" name="Google Shape;515;p9"/>
            <p:cNvGrpSpPr/>
            <p:nvPr/>
          </p:nvGrpSpPr>
          <p:grpSpPr>
            <a:xfrm>
              <a:off x="8241120" y="2681280"/>
              <a:ext cx="563040" cy="1067400"/>
              <a:chOff x="8241120" y="2681280"/>
              <a:chExt cx="563040" cy="1067400"/>
            </a:xfrm>
          </p:grpSpPr>
          <p:sp>
            <p:nvSpPr>
              <p:cNvPr id="530" name="Google Shape;516;p9"/>
              <p:cNvSpPr/>
              <p:nvPr/>
            </p:nvSpPr>
            <p:spPr>
              <a:xfrm>
                <a:off x="8255160" y="2681280"/>
                <a:ext cx="549000" cy="1067400"/>
              </a:xfrm>
              <a:custGeom>
                <a:avLst/>
                <a:gdLst>
                  <a:gd name="textAreaLeft" fmla="*/ 0 w 549000"/>
                  <a:gd name="textAreaRight" fmla="*/ 549720 w 549000"/>
                  <a:gd name="textAreaTop" fmla="*/ 0 h 1067400"/>
                  <a:gd name="textAreaBottom" fmla="*/ 1068120 h 106740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1" name="Google Shape;517;p9"/>
              <p:cNvSpPr/>
              <p:nvPr/>
            </p:nvSpPr>
            <p:spPr>
              <a:xfrm>
                <a:off x="8251200" y="2954880"/>
                <a:ext cx="110880" cy="218520"/>
              </a:xfrm>
              <a:custGeom>
                <a:avLst/>
                <a:gdLst>
                  <a:gd name="textAreaLeft" fmla="*/ 0 w 110880"/>
                  <a:gd name="textAreaRight" fmla="*/ 111600 w 110880"/>
                  <a:gd name="textAreaTop" fmla="*/ 0 h 218520"/>
                  <a:gd name="textAreaBottom" fmla="*/ 219240 h 21852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2" name="Google Shape;518;p9"/>
              <p:cNvSpPr/>
              <p:nvPr/>
            </p:nvSpPr>
            <p:spPr>
              <a:xfrm>
                <a:off x="8241120" y="3001320"/>
                <a:ext cx="60120" cy="82440"/>
              </a:xfrm>
              <a:custGeom>
                <a:avLst/>
                <a:gdLst>
                  <a:gd name="textAreaLeft" fmla="*/ 0 w 60120"/>
                  <a:gd name="textAreaRight" fmla="*/ 60840 w 60120"/>
                  <a:gd name="textAreaTop" fmla="*/ 0 h 82440"/>
                  <a:gd name="textAreaBottom" fmla="*/ 83160 h 824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1400" rIns="90000" bIns="414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3" name="Google Shape;519;p9"/>
              <p:cNvSpPr/>
              <p:nvPr/>
            </p:nvSpPr>
            <p:spPr>
              <a:xfrm>
                <a:off x="8339400" y="3175200"/>
                <a:ext cx="65520" cy="61560"/>
              </a:xfrm>
              <a:custGeom>
                <a:avLst/>
                <a:gdLst>
                  <a:gd name="textAreaLeft" fmla="*/ 0 w 65520"/>
                  <a:gd name="textAreaRight" fmla="*/ 66240 w 65520"/>
                  <a:gd name="textAreaTop" fmla="*/ 0 h 61560"/>
                  <a:gd name="textAreaBottom" fmla="*/ 62280 h 6156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34" name="Google Shape;520;p9"/>
            <p:cNvSpPr/>
            <p:nvPr/>
          </p:nvSpPr>
          <p:spPr>
            <a:xfrm>
              <a:off x="8584560" y="2660400"/>
              <a:ext cx="179640" cy="180720"/>
            </a:xfrm>
            <a:custGeom>
              <a:avLst/>
              <a:gdLst>
                <a:gd name="textAreaLeft" fmla="*/ 0 w 179640"/>
                <a:gd name="textAreaRight" fmla="*/ 180360 w 179640"/>
                <a:gd name="textAreaTop" fmla="*/ 0 h 180720"/>
                <a:gd name="textAreaBottom" fmla="*/ 181440 h 18072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720" rIns="90000" bIns="90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5" name="Google Shape;521;p9"/>
            <p:cNvSpPr/>
            <p:nvPr/>
          </p:nvSpPr>
          <p:spPr>
            <a:xfrm>
              <a:off x="8077680" y="2476440"/>
              <a:ext cx="161280" cy="250920"/>
            </a:xfrm>
            <a:custGeom>
              <a:avLst/>
              <a:gdLst>
                <a:gd name="textAreaLeft" fmla="*/ 0 w 161280"/>
                <a:gd name="textAreaRight" fmla="*/ 162000 w 161280"/>
                <a:gd name="textAreaTop" fmla="*/ 0 h 250920"/>
                <a:gd name="textAreaBottom" fmla="*/ 251640 h 25092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6" name="Google Shape;522;p9"/>
            <p:cNvSpPr/>
            <p:nvPr/>
          </p:nvSpPr>
          <p:spPr>
            <a:xfrm>
              <a:off x="8846280" y="3346200"/>
              <a:ext cx="87480" cy="430920"/>
            </a:xfrm>
            <a:custGeom>
              <a:avLst/>
              <a:gdLst>
                <a:gd name="textAreaLeft" fmla="*/ 0 w 87480"/>
                <a:gd name="textAreaRight" fmla="*/ 88200 w 87480"/>
                <a:gd name="textAreaTop" fmla="*/ 0 h 430920"/>
                <a:gd name="textAreaBottom" fmla="*/ 431640 h 43092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37" name="Google Shape;523;p9"/>
            <p:cNvGrpSpPr/>
            <p:nvPr/>
          </p:nvGrpSpPr>
          <p:grpSpPr>
            <a:xfrm>
              <a:off x="8257680" y="3453840"/>
              <a:ext cx="123840" cy="197640"/>
              <a:chOff x="8257680" y="3453840"/>
              <a:chExt cx="123840" cy="197640"/>
            </a:xfrm>
          </p:grpSpPr>
          <p:sp>
            <p:nvSpPr>
              <p:cNvPr id="538" name="Google Shape;524;p9"/>
              <p:cNvSpPr/>
              <p:nvPr/>
            </p:nvSpPr>
            <p:spPr>
              <a:xfrm>
                <a:off x="8257680" y="3504240"/>
                <a:ext cx="62640" cy="56520"/>
              </a:xfrm>
              <a:custGeom>
                <a:avLst/>
                <a:gdLst>
                  <a:gd name="textAreaLeft" fmla="*/ 0 w 62640"/>
                  <a:gd name="textAreaRight" fmla="*/ 63360 w 62640"/>
                  <a:gd name="textAreaTop" fmla="*/ 0 h 56520"/>
                  <a:gd name="textAreaBottom" fmla="*/ 57240 h 5652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8440" rIns="90000" bIns="28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39" name="Google Shape;525;p9"/>
              <p:cNvSpPr/>
              <p:nvPr/>
            </p:nvSpPr>
            <p:spPr>
              <a:xfrm>
                <a:off x="8325360" y="3543120"/>
                <a:ext cx="48600" cy="46080"/>
              </a:xfrm>
              <a:custGeom>
                <a:avLst/>
                <a:gdLst>
                  <a:gd name="textAreaLeft" fmla="*/ 0 w 48600"/>
                  <a:gd name="textAreaRight" fmla="*/ 49320 w 48600"/>
                  <a:gd name="textAreaTop" fmla="*/ 0 h 46080"/>
                  <a:gd name="textAreaBottom" fmla="*/ 46800 h 4608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3400" rIns="90000" bIns="234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0" name="Google Shape;526;p9"/>
              <p:cNvSpPr/>
              <p:nvPr/>
            </p:nvSpPr>
            <p:spPr>
              <a:xfrm>
                <a:off x="8278560" y="3589920"/>
                <a:ext cx="60120" cy="61560"/>
              </a:xfrm>
              <a:custGeom>
                <a:avLst/>
                <a:gdLst>
                  <a:gd name="textAreaLeft" fmla="*/ 0 w 60120"/>
                  <a:gd name="textAreaRight" fmla="*/ 60840 w 60120"/>
                  <a:gd name="textAreaTop" fmla="*/ 0 h 61560"/>
                  <a:gd name="textAreaBottom" fmla="*/ 62280 h 6156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1" name="Google Shape;527;p9"/>
              <p:cNvSpPr/>
              <p:nvPr/>
            </p:nvSpPr>
            <p:spPr>
              <a:xfrm>
                <a:off x="8353800" y="3453840"/>
                <a:ext cx="27720" cy="30240"/>
              </a:xfrm>
              <a:custGeom>
                <a:avLst/>
                <a:gdLst>
                  <a:gd name="textAreaLeft" fmla="*/ 0 w 27720"/>
                  <a:gd name="textAreaRight" fmla="*/ 28440 w 27720"/>
                  <a:gd name="textAreaTop" fmla="*/ 0 h 30240"/>
                  <a:gd name="textAreaBottom" fmla="*/ 30960 h 3024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5480" rIns="90000" bIns="15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542" name="Google Shape;528;p9"/>
          <p:cNvGrpSpPr/>
          <p:nvPr/>
        </p:nvGrpSpPr>
        <p:grpSpPr>
          <a:xfrm>
            <a:off x="153000" y="1366200"/>
            <a:ext cx="1026000" cy="3853440"/>
            <a:chOff x="153000" y="1366200"/>
            <a:chExt cx="1026000" cy="3853440"/>
          </a:xfrm>
        </p:grpSpPr>
        <p:sp>
          <p:nvSpPr>
            <p:cNvPr id="543" name="Google Shape;529;p9"/>
            <p:cNvSpPr/>
            <p:nvPr/>
          </p:nvSpPr>
          <p:spPr>
            <a:xfrm rot="10800000">
              <a:off x="321840" y="4348080"/>
              <a:ext cx="537120" cy="866520"/>
            </a:xfrm>
            <a:custGeom>
              <a:avLst/>
              <a:gdLst>
                <a:gd name="textAreaLeft" fmla="*/ 0 w 537120"/>
                <a:gd name="textAreaRight" fmla="*/ 537840 w 537120"/>
                <a:gd name="textAreaTop" fmla="*/ 0 h 866520"/>
                <a:gd name="textAreaBottom" fmla="*/ 867240 h 86652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44" name="Google Shape;530;p9"/>
            <p:cNvGrpSpPr/>
            <p:nvPr/>
          </p:nvGrpSpPr>
          <p:grpSpPr>
            <a:xfrm>
              <a:off x="498960" y="3405600"/>
              <a:ext cx="680040" cy="1007640"/>
              <a:chOff x="498960" y="3405600"/>
              <a:chExt cx="680040" cy="1007640"/>
            </a:xfrm>
          </p:grpSpPr>
          <p:sp>
            <p:nvSpPr>
              <p:cNvPr id="545" name="Google Shape;531;p9"/>
              <p:cNvSpPr/>
              <p:nvPr/>
            </p:nvSpPr>
            <p:spPr>
              <a:xfrm rot="10800000">
                <a:off x="531360" y="3472920"/>
                <a:ext cx="602280" cy="940320"/>
              </a:xfrm>
              <a:custGeom>
                <a:avLst/>
                <a:gdLst>
                  <a:gd name="textAreaLeft" fmla="*/ 0 w 602280"/>
                  <a:gd name="textAreaRight" fmla="*/ 603000 w 602280"/>
                  <a:gd name="textAreaTop" fmla="*/ 0 h 940320"/>
                  <a:gd name="textAreaBottom" fmla="*/ 941040 h 94032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6" name="Google Shape;532;p9"/>
              <p:cNvSpPr/>
              <p:nvPr/>
            </p:nvSpPr>
            <p:spPr>
              <a:xfrm rot="10800000">
                <a:off x="662400" y="3471480"/>
                <a:ext cx="42120" cy="43560"/>
              </a:xfrm>
              <a:custGeom>
                <a:avLst/>
                <a:gdLst>
                  <a:gd name="textAreaLeft" fmla="*/ 0 w 42120"/>
                  <a:gd name="textAreaRight" fmla="*/ 42840 w 42120"/>
                  <a:gd name="textAreaTop" fmla="*/ 0 h 43560"/>
                  <a:gd name="textAreaBottom" fmla="*/ 44280 h 4356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1960" rIns="90000" bIns="21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7" name="Google Shape;533;p9"/>
              <p:cNvSpPr/>
              <p:nvPr/>
            </p:nvSpPr>
            <p:spPr>
              <a:xfrm rot="10800000">
                <a:off x="644400" y="3405600"/>
                <a:ext cx="55080" cy="53640"/>
              </a:xfrm>
              <a:custGeom>
                <a:avLst/>
                <a:gdLst>
                  <a:gd name="textAreaLeft" fmla="*/ 0 w 55080"/>
                  <a:gd name="textAreaRight" fmla="*/ 55800 w 55080"/>
                  <a:gd name="textAreaTop" fmla="*/ 0 h 53640"/>
                  <a:gd name="textAreaBottom" fmla="*/ 54360 h 5364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7000" rIns="90000" bIns="27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8" name="Google Shape;534;p9"/>
              <p:cNvSpPr/>
              <p:nvPr/>
            </p:nvSpPr>
            <p:spPr>
              <a:xfrm rot="10800000">
                <a:off x="587520" y="3417480"/>
                <a:ext cx="47160" cy="49680"/>
              </a:xfrm>
              <a:custGeom>
                <a:avLst/>
                <a:gdLst>
                  <a:gd name="textAreaLeft" fmla="*/ 0 w 47160"/>
                  <a:gd name="textAreaRight" fmla="*/ 47880 w 47160"/>
                  <a:gd name="textAreaTop" fmla="*/ 0 h 49680"/>
                  <a:gd name="textAreaBottom" fmla="*/ 50400 h 4968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200" rIns="90000" bIns="25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49" name="Google Shape;535;p9"/>
              <p:cNvSpPr/>
              <p:nvPr/>
            </p:nvSpPr>
            <p:spPr>
              <a:xfrm rot="10800000">
                <a:off x="562680" y="3472920"/>
                <a:ext cx="48600" cy="49680"/>
              </a:xfrm>
              <a:custGeom>
                <a:avLst/>
                <a:gdLst>
                  <a:gd name="textAreaLeft" fmla="*/ 0 w 48600"/>
                  <a:gd name="textAreaRight" fmla="*/ 49320 w 48600"/>
                  <a:gd name="textAreaTop" fmla="*/ 0 h 49680"/>
                  <a:gd name="textAreaBottom" fmla="*/ 50400 h 4968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200" rIns="90000" bIns="25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0" name="Google Shape;536;p9"/>
              <p:cNvSpPr/>
              <p:nvPr/>
            </p:nvSpPr>
            <p:spPr>
              <a:xfrm rot="10800000">
                <a:off x="576000" y="3544200"/>
                <a:ext cx="40680" cy="44640"/>
              </a:xfrm>
              <a:custGeom>
                <a:avLst/>
                <a:gdLst>
                  <a:gd name="textAreaLeft" fmla="*/ 0 w 40680"/>
                  <a:gd name="textAreaRight" fmla="*/ 41400 w 40680"/>
                  <a:gd name="textAreaTop" fmla="*/ 0 h 44640"/>
                  <a:gd name="textAreaBottom" fmla="*/ 45360 h 4464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2680" rIns="90000" bIns="22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1" name="Google Shape;537;p9"/>
              <p:cNvSpPr/>
              <p:nvPr/>
            </p:nvSpPr>
            <p:spPr>
              <a:xfrm rot="10800000">
                <a:off x="732600" y="3569040"/>
                <a:ext cx="33120" cy="34200"/>
              </a:xfrm>
              <a:custGeom>
                <a:avLst/>
                <a:gdLst>
                  <a:gd name="textAreaLeft" fmla="*/ 0 w 33120"/>
                  <a:gd name="textAreaRight" fmla="*/ 33840 w 33120"/>
                  <a:gd name="textAreaTop" fmla="*/ 0 h 34200"/>
                  <a:gd name="textAreaBottom" fmla="*/ 34920 h 3420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7280" rIns="90000" bIns="17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2" name="Google Shape;538;p9"/>
              <p:cNvSpPr/>
              <p:nvPr/>
            </p:nvSpPr>
            <p:spPr>
              <a:xfrm rot="10800000">
                <a:off x="595080" y="3834720"/>
                <a:ext cx="52560" cy="44640"/>
              </a:xfrm>
              <a:custGeom>
                <a:avLst/>
                <a:gdLst>
                  <a:gd name="textAreaLeft" fmla="*/ 0 w 52560"/>
                  <a:gd name="textAreaRight" fmla="*/ 53280 w 52560"/>
                  <a:gd name="textAreaTop" fmla="*/ 0 h 44640"/>
                  <a:gd name="textAreaBottom" fmla="*/ 45360 h 4464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2680" rIns="90000" bIns="22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3" name="Google Shape;539;p9"/>
              <p:cNvSpPr/>
              <p:nvPr/>
            </p:nvSpPr>
            <p:spPr>
              <a:xfrm rot="10800000">
                <a:off x="498960" y="3902040"/>
                <a:ext cx="46080" cy="48600"/>
              </a:xfrm>
              <a:custGeom>
                <a:avLst/>
                <a:gdLst>
                  <a:gd name="textAreaLeft" fmla="*/ 0 w 46080"/>
                  <a:gd name="textAreaRight" fmla="*/ 46800 w 46080"/>
                  <a:gd name="textAreaTop" fmla="*/ 0 h 48600"/>
                  <a:gd name="textAreaBottom" fmla="*/ 49320 h 48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4480" rIns="90000" bIns="24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4" name="Google Shape;540;p9"/>
              <p:cNvSpPr/>
              <p:nvPr/>
            </p:nvSpPr>
            <p:spPr>
              <a:xfrm rot="10800000">
                <a:off x="531720" y="3942360"/>
                <a:ext cx="36720" cy="30240"/>
              </a:xfrm>
              <a:custGeom>
                <a:avLst/>
                <a:gdLst>
                  <a:gd name="textAreaLeft" fmla="*/ 0 w 36720"/>
                  <a:gd name="textAreaRight" fmla="*/ 37440 w 36720"/>
                  <a:gd name="textAreaTop" fmla="*/ 0 h 30240"/>
                  <a:gd name="textAreaBottom" fmla="*/ 30960 h 3024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5480" rIns="90000" bIns="15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5" name="Google Shape;541;p9"/>
              <p:cNvSpPr/>
              <p:nvPr/>
            </p:nvSpPr>
            <p:spPr>
              <a:xfrm rot="10800000">
                <a:off x="964800" y="3763440"/>
                <a:ext cx="36720" cy="36720"/>
              </a:xfrm>
              <a:custGeom>
                <a:avLst/>
                <a:gdLst>
                  <a:gd name="textAreaLeft" fmla="*/ 0 w 36720"/>
                  <a:gd name="textAreaRight" fmla="*/ 37440 w 36720"/>
                  <a:gd name="textAreaTop" fmla="*/ 0 h 36720"/>
                  <a:gd name="textAreaBottom" fmla="*/ 37440 h 3672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8720" rIns="90000" bIns="18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6" name="Google Shape;542;p9"/>
              <p:cNvSpPr/>
              <p:nvPr/>
            </p:nvSpPr>
            <p:spPr>
              <a:xfrm rot="10800000">
                <a:off x="936000" y="3794400"/>
                <a:ext cx="22680" cy="17280"/>
              </a:xfrm>
              <a:custGeom>
                <a:avLst/>
                <a:gdLst>
                  <a:gd name="textAreaLeft" fmla="*/ 0 w 22680"/>
                  <a:gd name="textAreaRight" fmla="*/ 23400 w 22680"/>
                  <a:gd name="textAreaTop" fmla="*/ 0 h 17280"/>
                  <a:gd name="textAreaBottom" fmla="*/ 18000 h 1728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00" rIns="90000" bIns="9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7" name="Google Shape;543;p9"/>
              <p:cNvSpPr/>
              <p:nvPr/>
            </p:nvSpPr>
            <p:spPr>
              <a:xfrm rot="10800000">
                <a:off x="1139400" y="3942000"/>
                <a:ext cx="39600" cy="39600"/>
              </a:xfrm>
              <a:custGeom>
                <a:avLst/>
                <a:gdLst>
                  <a:gd name="textAreaLeft" fmla="*/ 0 w 39600"/>
                  <a:gd name="textAreaRight" fmla="*/ 40320 w 39600"/>
                  <a:gd name="textAreaTop" fmla="*/ 0 h 39600"/>
                  <a:gd name="textAreaBottom" fmla="*/ 40320 h 396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8" name="Google Shape;544;p9"/>
              <p:cNvSpPr/>
              <p:nvPr/>
            </p:nvSpPr>
            <p:spPr>
              <a:xfrm rot="10800000">
                <a:off x="1095480" y="3992760"/>
                <a:ext cx="55080" cy="51120"/>
              </a:xfrm>
              <a:custGeom>
                <a:avLst/>
                <a:gdLst>
                  <a:gd name="textAreaLeft" fmla="*/ 0 w 55080"/>
                  <a:gd name="textAreaRight" fmla="*/ 55800 w 55080"/>
                  <a:gd name="textAreaTop" fmla="*/ 0 h 51120"/>
                  <a:gd name="textAreaBottom" fmla="*/ 51840 h 5112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5920" rIns="90000" bIns="259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59" name="Google Shape;545;p9"/>
              <p:cNvSpPr/>
              <p:nvPr/>
            </p:nvSpPr>
            <p:spPr>
              <a:xfrm rot="10800000">
                <a:off x="1098000" y="3930480"/>
                <a:ext cx="29160" cy="27720"/>
              </a:xfrm>
              <a:custGeom>
                <a:avLst/>
                <a:gdLst>
                  <a:gd name="textAreaLeft" fmla="*/ 0 w 29160"/>
                  <a:gd name="textAreaRight" fmla="*/ 29880 w 29160"/>
                  <a:gd name="textAreaTop" fmla="*/ 0 h 27720"/>
                  <a:gd name="textAreaBottom" fmla="*/ 28440 h 2772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4040" rIns="90000" bIns="14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0" name="Google Shape;546;p9"/>
              <p:cNvSpPr/>
              <p:nvPr/>
            </p:nvSpPr>
            <p:spPr>
              <a:xfrm rot="10800000">
                <a:off x="697680" y="4124880"/>
                <a:ext cx="42120" cy="43560"/>
              </a:xfrm>
              <a:custGeom>
                <a:avLst/>
                <a:gdLst>
                  <a:gd name="textAreaLeft" fmla="*/ 0 w 42120"/>
                  <a:gd name="textAreaRight" fmla="*/ 42840 w 42120"/>
                  <a:gd name="textAreaTop" fmla="*/ 0 h 43560"/>
                  <a:gd name="textAreaBottom" fmla="*/ 44280 h 4356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1960" rIns="90000" bIns="21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1" name="Google Shape;547;p9"/>
              <p:cNvSpPr/>
              <p:nvPr/>
            </p:nvSpPr>
            <p:spPr>
              <a:xfrm rot="10800000">
                <a:off x="658800" y="4186080"/>
                <a:ext cx="38160" cy="38160"/>
              </a:xfrm>
              <a:custGeom>
                <a:avLst/>
                <a:gdLst>
                  <a:gd name="textAreaLeft" fmla="*/ 0 w 38160"/>
                  <a:gd name="textAreaRight" fmla="*/ 38880 w 38160"/>
                  <a:gd name="textAreaTop" fmla="*/ 0 h 38160"/>
                  <a:gd name="textAreaBottom" fmla="*/ 38880 h 381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2" name="Google Shape;548;p9"/>
              <p:cNvSpPr/>
              <p:nvPr/>
            </p:nvSpPr>
            <p:spPr>
              <a:xfrm rot="10800000">
                <a:off x="637920" y="4162680"/>
                <a:ext cx="25200" cy="29160"/>
              </a:xfrm>
              <a:custGeom>
                <a:avLst/>
                <a:gdLst>
                  <a:gd name="textAreaLeft" fmla="*/ 0 w 25200"/>
                  <a:gd name="textAreaRight" fmla="*/ 25920 w 25200"/>
                  <a:gd name="textAreaTop" fmla="*/ 0 h 29160"/>
                  <a:gd name="textAreaBottom" fmla="*/ 29880 h 291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4760" rIns="90000" bIns="14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3" name="Google Shape;549;p9"/>
              <p:cNvSpPr/>
              <p:nvPr/>
            </p:nvSpPr>
            <p:spPr>
              <a:xfrm rot="10800000">
                <a:off x="654840" y="4133880"/>
                <a:ext cx="36720" cy="33120"/>
              </a:xfrm>
              <a:custGeom>
                <a:avLst/>
                <a:gdLst>
                  <a:gd name="textAreaLeft" fmla="*/ 0 w 36720"/>
                  <a:gd name="textAreaRight" fmla="*/ 37440 w 36720"/>
                  <a:gd name="textAreaTop" fmla="*/ 0 h 33120"/>
                  <a:gd name="textAreaBottom" fmla="*/ 33840 h 3312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6920" rIns="90000" bIns="169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64" name="Google Shape;550;p9"/>
            <p:cNvSpPr/>
            <p:nvPr/>
          </p:nvSpPr>
          <p:spPr>
            <a:xfrm rot="10800000">
              <a:off x="435960" y="2391840"/>
              <a:ext cx="478800" cy="1151640"/>
            </a:xfrm>
            <a:custGeom>
              <a:avLst/>
              <a:gdLst>
                <a:gd name="textAreaLeft" fmla="*/ 0 w 478800"/>
                <a:gd name="textAreaRight" fmla="*/ 479520 w 478800"/>
                <a:gd name="textAreaTop" fmla="*/ 0 h 1151640"/>
                <a:gd name="textAreaBottom" fmla="*/ 1152360 h 115164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65" name="Google Shape;551;p9"/>
            <p:cNvGrpSpPr/>
            <p:nvPr/>
          </p:nvGrpSpPr>
          <p:grpSpPr>
            <a:xfrm>
              <a:off x="457920" y="4204080"/>
              <a:ext cx="158760" cy="197640"/>
              <a:chOff x="457920" y="4204080"/>
              <a:chExt cx="158760" cy="197640"/>
            </a:xfrm>
          </p:grpSpPr>
          <p:sp>
            <p:nvSpPr>
              <p:cNvPr id="566" name="Google Shape;552;p9"/>
              <p:cNvSpPr/>
              <p:nvPr/>
            </p:nvSpPr>
            <p:spPr>
              <a:xfrm rot="10800000">
                <a:off x="457920" y="4204080"/>
                <a:ext cx="158760" cy="197640"/>
              </a:xfrm>
              <a:custGeom>
                <a:avLst/>
                <a:gdLst>
                  <a:gd name="textAreaLeft" fmla="*/ 0 w 158760"/>
                  <a:gd name="textAreaRight" fmla="*/ 159480 w 158760"/>
                  <a:gd name="textAreaTop" fmla="*/ 0 h 197640"/>
                  <a:gd name="textAreaBottom" fmla="*/ 198360 h 19764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7" name="Google Shape;553;p9"/>
              <p:cNvSpPr/>
              <p:nvPr/>
            </p:nvSpPr>
            <p:spPr>
              <a:xfrm rot="10800000">
                <a:off x="457920" y="4204080"/>
                <a:ext cx="158760" cy="197640"/>
              </a:xfrm>
              <a:custGeom>
                <a:avLst/>
                <a:gdLst>
                  <a:gd name="textAreaLeft" fmla="*/ 0 w 158760"/>
                  <a:gd name="textAreaRight" fmla="*/ 159480 w 158760"/>
                  <a:gd name="textAreaTop" fmla="*/ 0 h 197640"/>
                  <a:gd name="textAreaBottom" fmla="*/ 198360 h 19764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8" name="Google Shape;554;p9"/>
              <p:cNvSpPr/>
              <p:nvPr/>
            </p:nvSpPr>
            <p:spPr>
              <a:xfrm rot="10800000">
                <a:off x="547200" y="4227480"/>
                <a:ext cx="22680" cy="55080"/>
              </a:xfrm>
              <a:custGeom>
                <a:avLst/>
                <a:gdLst>
                  <a:gd name="textAreaLeft" fmla="*/ 0 w 22680"/>
                  <a:gd name="textAreaRight" fmla="*/ 23400 w 22680"/>
                  <a:gd name="textAreaTop" fmla="*/ 0 h 55080"/>
                  <a:gd name="textAreaBottom" fmla="*/ 55800 h 5508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7720" rIns="90000" bIns="27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69" name="Google Shape;555;p9"/>
              <p:cNvSpPr/>
              <p:nvPr/>
            </p:nvSpPr>
            <p:spPr>
              <a:xfrm rot="10800000">
                <a:off x="543240" y="4314240"/>
                <a:ext cx="16200" cy="47160"/>
              </a:xfrm>
              <a:custGeom>
                <a:avLst/>
                <a:gdLst>
                  <a:gd name="textAreaLeft" fmla="*/ 0 w 16200"/>
                  <a:gd name="textAreaRight" fmla="*/ 16920 w 16200"/>
                  <a:gd name="textAreaTop" fmla="*/ 0 h 47160"/>
                  <a:gd name="textAreaBottom" fmla="*/ 47880 h 4716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0" name="Google Shape;556;p9"/>
              <p:cNvSpPr/>
              <p:nvPr/>
            </p:nvSpPr>
            <p:spPr>
              <a:xfrm rot="10800000">
                <a:off x="559080" y="4297320"/>
                <a:ext cx="40680" cy="21240"/>
              </a:xfrm>
              <a:custGeom>
                <a:avLst/>
                <a:gdLst>
                  <a:gd name="textAreaLeft" fmla="*/ 0 w 40680"/>
                  <a:gd name="textAreaRight" fmla="*/ 41400 w 40680"/>
                  <a:gd name="textAreaTop" fmla="*/ 0 h 21240"/>
                  <a:gd name="textAreaBottom" fmla="*/ 21960 h 2124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0800" rIns="90000" bIns="108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71" name="Google Shape;557;p9"/>
            <p:cNvSpPr/>
            <p:nvPr/>
          </p:nvSpPr>
          <p:spPr>
            <a:xfrm rot="10800000">
              <a:off x="807840" y="3177360"/>
              <a:ext cx="174240" cy="230040"/>
            </a:xfrm>
            <a:custGeom>
              <a:avLst/>
              <a:gdLst>
                <a:gd name="textAreaLeft" fmla="*/ 0 w 174240"/>
                <a:gd name="textAreaRight" fmla="*/ 174960 w 174240"/>
                <a:gd name="textAreaTop" fmla="*/ 0 h 230040"/>
                <a:gd name="textAreaBottom" fmla="*/ 230760 h 23004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2" name="Google Shape;558;p9"/>
            <p:cNvSpPr/>
            <p:nvPr/>
          </p:nvSpPr>
          <p:spPr>
            <a:xfrm rot="10800000">
              <a:off x="921600" y="4327200"/>
              <a:ext cx="179640" cy="253440"/>
            </a:xfrm>
            <a:custGeom>
              <a:avLst/>
              <a:gdLst>
                <a:gd name="textAreaLeft" fmla="*/ 0 w 179640"/>
                <a:gd name="textAreaRight" fmla="*/ 180360 w 179640"/>
                <a:gd name="textAreaTop" fmla="*/ 0 h 253440"/>
                <a:gd name="textAreaBottom" fmla="*/ 254160 h 25344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3" name="Google Shape;559;p9"/>
            <p:cNvSpPr/>
            <p:nvPr/>
          </p:nvSpPr>
          <p:spPr>
            <a:xfrm rot="10800000">
              <a:off x="302040" y="3656880"/>
              <a:ext cx="191160" cy="166680"/>
            </a:xfrm>
            <a:custGeom>
              <a:avLst/>
              <a:gdLst>
                <a:gd name="textAreaLeft" fmla="*/ 0 w 191160"/>
                <a:gd name="textAreaRight" fmla="*/ 191880 w 191160"/>
                <a:gd name="textAreaTop" fmla="*/ 0 h 166680"/>
                <a:gd name="textAreaBottom" fmla="*/ 167400 h 16668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83520" rIns="90000" bIns="83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4" name="Google Shape;560;p9"/>
            <p:cNvSpPr/>
            <p:nvPr/>
          </p:nvSpPr>
          <p:spPr>
            <a:xfrm rot="10800000">
              <a:off x="766440" y="5038920"/>
              <a:ext cx="180720" cy="180720"/>
            </a:xfrm>
            <a:custGeom>
              <a:avLst/>
              <a:gdLst>
                <a:gd name="textAreaLeft" fmla="*/ 0 w 180720"/>
                <a:gd name="textAreaRight" fmla="*/ 181440 w 180720"/>
                <a:gd name="textAreaTop" fmla="*/ 0 h 180720"/>
                <a:gd name="textAreaBottom" fmla="*/ 181440 h 18072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720" rIns="90000" bIns="907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75" name="Google Shape;561;p9"/>
            <p:cNvGrpSpPr/>
            <p:nvPr/>
          </p:nvGrpSpPr>
          <p:grpSpPr>
            <a:xfrm>
              <a:off x="259560" y="3081600"/>
              <a:ext cx="150840" cy="179280"/>
              <a:chOff x="259560" y="3081600"/>
              <a:chExt cx="150840" cy="179280"/>
            </a:xfrm>
          </p:grpSpPr>
          <p:sp>
            <p:nvSpPr>
              <p:cNvPr id="576" name="Google Shape;562;p9"/>
              <p:cNvSpPr/>
              <p:nvPr/>
            </p:nvSpPr>
            <p:spPr>
              <a:xfrm rot="10800000">
                <a:off x="373680" y="3081600"/>
                <a:ext cx="36720" cy="83520"/>
              </a:xfrm>
              <a:custGeom>
                <a:avLst/>
                <a:gdLst>
                  <a:gd name="textAreaLeft" fmla="*/ 0 w 36720"/>
                  <a:gd name="textAreaRight" fmla="*/ 37440 w 36720"/>
                  <a:gd name="textAreaTop" fmla="*/ 0 h 83520"/>
                  <a:gd name="textAreaBottom" fmla="*/ 84240 h 8352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2120" rIns="90000" bIns="421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7" name="Google Shape;563;p9"/>
              <p:cNvSpPr/>
              <p:nvPr/>
            </p:nvSpPr>
            <p:spPr>
              <a:xfrm rot="10800000">
                <a:off x="337320" y="3184920"/>
                <a:ext cx="64080" cy="75960"/>
              </a:xfrm>
              <a:custGeom>
                <a:avLst/>
                <a:gdLst>
                  <a:gd name="textAreaLeft" fmla="*/ 0 w 64080"/>
                  <a:gd name="textAreaRight" fmla="*/ 64800 w 64080"/>
                  <a:gd name="textAreaTop" fmla="*/ 0 h 75960"/>
                  <a:gd name="textAreaBottom" fmla="*/ 76680 h 7596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8160" rIns="90000" bIns="38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78" name="Google Shape;564;p9"/>
              <p:cNvSpPr/>
              <p:nvPr/>
            </p:nvSpPr>
            <p:spPr>
              <a:xfrm rot="10800000">
                <a:off x="259560" y="3094200"/>
                <a:ext cx="106920" cy="75960"/>
              </a:xfrm>
              <a:custGeom>
                <a:avLst/>
                <a:gdLst>
                  <a:gd name="textAreaLeft" fmla="*/ 0 w 106920"/>
                  <a:gd name="textAreaRight" fmla="*/ 107640 w 106920"/>
                  <a:gd name="textAreaTop" fmla="*/ 0 h 75960"/>
                  <a:gd name="textAreaBottom" fmla="*/ 76680 h 7596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8160" rIns="90000" bIns="3816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79" name="Google Shape;565;p9"/>
            <p:cNvGrpSpPr/>
            <p:nvPr/>
          </p:nvGrpSpPr>
          <p:grpSpPr>
            <a:xfrm>
              <a:off x="153000" y="4560480"/>
              <a:ext cx="213480" cy="264960"/>
              <a:chOff x="153000" y="4560480"/>
              <a:chExt cx="213480" cy="264960"/>
            </a:xfrm>
          </p:grpSpPr>
          <p:sp>
            <p:nvSpPr>
              <p:cNvPr id="580" name="Google Shape;566;p9"/>
              <p:cNvSpPr/>
              <p:nvPr/>
            </p:nvSpPr>
            <p:spPr>
              <a:xfrm rot="10800000">
                <a:off x="315360" y="4726440"/>
                <a:ext cx="40680" cy="99000"/>
              </a:xfrm>
              <a:custGeom>
                <a:avLst/>
                <a:gdLst>
                  <a:gd name="textAreaLeft" fmla="*/ 0 w 40680"/>
                  <a:gd name="textAreaRight" fmla="*/ 41400 w 40680"/>
                  <a:gd name="textAreaTop" fmla="*/ 0 h 99000"/>
                  <a:gd name="textAreaBottom" fmla="*/ 99720 h 9900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9680" rIns="90000" bIns="49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81" name="Google Shape;567;p9"/>
              <p:cNvSpPr/>
              <p:nvPr/>
            </p:nvSpPr>
            <p:spPr>
              <a:xfrm rot="10800000">
                <a:off x="153000" y="4683960"/>
                <a:ext cx="158760" cy="79560"/>
              </a:xfrm>
              <a:custGeom>
                <a:avLst/>
                <a:gdLst>
                  <a:gd name="textAreaLeft" fmla="*/ 0 w 158760"/>
                  <a:gd name="textAreaRight" fmla="*/ 159480 w 158760"/>
                  <a:gd name="textAreaTop" fmla="*/ 0 h 79560"/>
                  <a:gd name="textAreaBottom" fmla="*/ 80280 h 7956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9960" rIns="90000" bIns="39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82" name="Google Shape;568;p9"/>
              <p:cNvSpPr/>
              <p:nvPr/>
            </p:nvSpPr>
            <p:spPr>
              <a:xfrm rot="10800000">
                <a:off x="316800" y="4560480"/>
                <a:ext cx="49680" cy="95400"/>
              </a:xfrm>
              <a:custGeom>
                <a:avLst/>
                <a:gdLst>
                  <a:gd name="textAreaLeft" fmla="*/ 0 w 49680"/>
                  <a:gd name="textAreaRight" fmla="*/ 50400 w 49680"/>
                  <a:gd name="textAreaTop" fmla="*/ 0 h 95400"/>
                  <a:gd name="textAreaBottom" fmla="*/ 96120 h 9540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7880" rIns="90000" bIns="478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83" name="Google Shape;569;p9"/>
            <p:cNvGrpSpPr/>
            <p:nvPr/>
          </p:nvGrpSpPr>
          <p:grpSpPr>
            <a:xfrm>
              <a:off x="965880" y="3467880"/>
              <a:ext cx="109440" cy="219600"/>
              <a:chOff x="965880" y="3467880"/>
              <a:chExt cx="109440" cy="219600"/>
            </a:xfrm>
          </p:grpSpPr>
          <p:sp>
            <p:nvSpPr>
              <p:cNvPr id="584" name="Google Shape;570;p9"/>
              <p:cNvSpPr/>
              <p:nvPr/>
            </p:nvSpPr>
            <p:spPr>
              <a:xfrm rot="10800000">
                <a:off x="965880" y="3467880"/>
                <a:ext cx="82440" cy="105480"/>
              </a:xfrm>
              <a:custGeom>
                <a:avLst/>
                <a:gdLst>
                  <a:gd name="textAreaLeft" fmla="*/ 0 w 82440"/>
                  <a:gd name="textAreaRight" fmla="*/ 83160 w 82440"/>
                  <a:gd name="textAreaTop" fmla="*/ 0 h 105480"/>
                  <a:gd name="textAreaBottom" fmla="*/ 106200 h 10548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52920" rIns="90000" bIns="529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85" name="Google Shape;571;p9"/>
              <p:cNvSpPr/>
              <p:nvPr/>
            </p:nvSpPr>
            <p:spPr>
              <a:xfrm rot="10800000">
                <a:off x="1002240" y="3592080"/>
                <a:ext cx="73080" cy="95400"/>
              </a:xfrm>
              <a:custGeom>
                <a:avLst/>
                <a:gdLst>
                  <a:gd name="textAreaLeft" fmla="*/ 0 w 73080"/>
                  <a:gd name="textAreaRight" fmla="*/ 73800 w 73080"/>
                  <a:gd name="textAreaTop" fmla="*/ 0 h 95400"/>
                  <a:gd name="textAreaBottom" fmla="*/ 96120 h 9540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7880" rIns="90000" bIns="478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586" name="Google Shape;572;p9"/>
            <p:cNvGrpSpPr/>
            <p:nvPr/>
          </p:nvGrpSpPr>
          <p:grpSpPr>
            <a:xfrm>
              <a:off x="339840" y="1395000"/>
              <a:ext cx="563040" cy="1067400"/>
              <a:chOff x="339840" y="1395000"/>
              <a:chExt cx="563040" cy="1067400"/>
            </a:xfrm>
          </p:grpSpPr>
          <p:sp>
            <p:nvSpPr>
              <p:cNvPr id="587" name="Google Shape;573;p9"/>
              <p:cNvSpPr/>
              <p:nvPr/>
            </p:nvSpPr>
            <p:spPr>
              <a:xfrm rot="10800000">
                <a:off x="339840" y="1395000"/>
                <a:ext cx="549000" cy="1067400"/>
              </a:xfrm>
              <a:custGeom>
                <a:avLst/>
                <a:gdLst>
                  <a:gd name="textAreaLeft" fmla="*/ 0 w 549000"/>
                  <a:gd name="textAreaRight" fmla="*/ 549720 w 549000"/>
                  <a:gd name="textAreaTop" fmla="*/ 0 h 1067400"/>
                  <a:gd name="textAreaBottom" fmla="*/ 1068120 h 106740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88" name="Google Shape;574;p9"/>
              <p:cNvSpPr/>
              <p:nvPr/>
            </p:nvSpPr>
            <p:spPr>
              <a:xfrm rot="10800000">
                <a:off x="781920" y="1970280"/>
                <a:ext cx="110880" cy="218520"/>
              </a:xfrm>
              <a:custGeom>
                <a:avLst/>
                <a:gdLst>
                  <a:gd name="textAreaLeft" fmla="*/ 0 w 110880"/>
                  <a:gd name="textAreaRight" fmla="*/ 111600 w 110880"/>
                  <a:gd name="textAreaTop" fmla="*/ 0 h 218520"/>
                  <a:gd name="textAreaBottom" fmla="*/ 219240 h 21852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89" name="Google Shape;575;p9"/>
              <p:cNvSpPr/>
              <p:nvPr/>
            </p:nvSpPr>
            <p:spPr>
              <a:xfrm rot="10800000">
                <a:off x="842760" y="2059560"/>
                <a:ext cx="60120" cy="82440"/>
              </a:xfrm>
              <a:custGeom>
                <a:avLst/>
                <a:gdLst>
                  <a:gd name="textAreaLeft" fmla="*/ 0 w 60120"/>
                  <a:gd name="textAreaRight" fmla="*/ 60840 w 60120"/>
                  <a:gd name="textAreaTop" fmla="*/ 0 h 82440"/>
                  <a:gd name="textAreaBottom" fmla="*/ 83160 h 824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41400" rIns="90000" bIns="414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0" name="Google Shape;576;p9"/>
              <p:cNvSpPr/>
              <p:nvPr/>
            </p:nvSpPr>
            <p:spPr>
              <a:xfrm rot="10800000">
                <a:off x="739080" y="1906920"/>
                <a:ext cx="65520" cy="61560"/>
              </a:xfrm>
              <a:custGeom>
                <a:avLst/>
                <a:gdLst>
                  <a:gd name="textAreaLeft" fmla="*/ 0 w 65520"/>
                  <a:gd name="textAreaRight" fmla="*/ 66240 w 65520"/>
                  <a:gd name="textAreaTop" fmla="*/ 0 h 61560"/>
                  <a:gd name="textAreaBottom" fmla="*/ 62280 h 6156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591" name="Google Shape;577;p9"/>
            <p:cNvSpPr/>
            <p:nvPr/>
          </p:nvSpPr>
          <p:spPr>
            <a:xfrm rot="10800000">
              <a:off x="379800" y="2302200"/>
              <a:ext cx="179640" cy="180720"/>
            </a:xfrm>
            <a:custGeom>
              <a:avLst/>
              <a:gdLst>
                <a:gd name="textAreaLeft" fmla="*/ 0 w 179640"/>
                <a:gd name="textAreaRight" fmla="*/ 180360 w 179640"/>
                <a:gd name="textAreaTop" fmla="*/ 0 h 180720"/>
                <a:gd name="textAreaBottom" fmla="*/ 181440 h 18072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0720" rIns="90000" bIns="90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2" name="Google Shape;578;p9"/>
            <p:cNvSpPr/>
            <p:nvPr/>
          </p:nvSpPr>
          <p:spPr>
            <a:xfrm rot="10800000">
              <a:off x="905040" y="2416320"/>
              <a:ext cx="161280" cy="250920"/>
            </a:xfrm>
            <a:custGeom>
              <a:avLst/>
              <a:gdLst>
                <a:gd name="textAreaLeft" fmla="*/ 0 w 161280"/>
                <a:gd name="textAreaRight" fmla="*/ 162000 w 161280"/>
                <a:gd name="textAreaTop" fmla="*/ 0 h 250920"/>
                <a:gd name="textAreaBottom" fmla="*/ 251640 h 25092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3" name="Google Shape;579;p9"/>
            <p:cNvSpPr/>
            <p:nvPr/>
          </p:nvSpPr>
          <p:spPr>
            <a:xfrm rot="10800000">
              <a:off x="210240" y="1366200"/>
              <a:ext cx="87480" cy="430920"/>
            </a:xfrm>
            <a:custGeom>
              <a:avLst/>
              <a:gdLst>
                <a:gd name="textAreaLeft" fmla="*/ 0 w 87480"/>
                <a:gd name="textAreaRight" fmla="*/ 88200 w 87480"/>
                <a:gd name="textAreaTop" fmla="*/ 0 h 430920"/>
                <a:gd name="textAreaBottom" fmla="*/ 431640 h 43092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594" name="Google Shape;580;p9"/>
            <p:cNvGrpSpPr/>
            <p:nvPr/>
          </p:nvGrpSpPr>
          <p:grpSpPr>
            <a:xfrm>
              <a:off x="762480" y="1491840"/>
              <a:ext cx="123840" cy="197640"/>
              <a:chOff x="762480" y="1491840"/>
              <a:chExt cx="123840" cy="197640"/>
            </a:xfrm>
          </p:grpSpPr>
          <p:sp>
            <p:nvSpPr>
              <p:cNvPr id="595" name="Google Shape;581;p9"/>
              <p:cNvSpPr/>
              <p:nvPr/>
            </p:nvSpPr>
            <p:spPr>
              <a:xfrm rot="10800000">
                <a:off x="823680" y="1582560"/>
                <a:ext cx="62640" cy="56520"/>
              </a:xfrm>
              <a:custGeom>
                <a:avLst/>
                <a:gdLst>
                  <a:gd name="textAreaLeft" fmla="*/ 0 w 62640"/>
                  <a:gd name="textAreaRight" fmla="*/ 63360 w 62640"/>
                  <a:gd name="textAreaTop" fmla="*/ 0 h 56520"/>
                  <a:gd name="textAreaBottom" fmla="*/ 57240 h 5652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8440" rIns="90000" bIns="28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6" name="Google Shape;582;p9"/>
              <p:cNvSpPr/>
              <p:nvPr/>
            </p:nvSpPr>
            <p:spPr>
              <a:xfrm rot="10800000">
                <a:off x="770040" y="1554120"/>
                <a:ext cx="48600" cy="46080"/>
              </a:xfrm>
              <a:custGeom>
                <a:avLst/>
                <a:gdLst>
                  <a:gd name="textAreaLeft" fmla="*/ 0 w 48600"/>
                  <a:gd name="textAreaRight" fmla="*/ 49320 w 48600"/>
                  <a:gd name="textAreaTop" fmla="*/ 0 h 46080"/>
                  <a:gd name="textAreaBottom" fmla="*/ 46800 h 4608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23400" rIns="90000" bIns="234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7" name="Google Shape;583;p9"/>
              <p:cNvSpPr/>
              <p:nvPr/>
            </p:nvSpPr>
            <p:spPr>
              <a:xfrm rot="10800000">
                <a:off x="805320" y="1491840"/>
                <a:ext cx="60120" cy="61560"/>
              </a:xfrm>
              <a:custGeom>
                <a:avLst/>
                <a:gdLst>
                  <a:gd name="textAreaLeft" fmla="*/ 0 w 60120"/>
                  <a:gd name="textAreaRight" fmla="*/ 60840 w 60120"/>
                  <a:gd name="textAreaTop" fmla="*/ 0 h 61560"/>
                  <a:gd name="textAreaBottom" fmla="*/ 62280 h 6156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598" name="Google Shape;584;p9"/>
              <p:cNvSpPr/>
              <p:nvPr/>
            </p:nvSpPr>
            <p:spPr>
              <a:xfrm rot="10800000">
                <a:off x="762480" y="1659240"/>
                <a:ext cx="27720" cy="30240"/>
              </a:xfrm>
              <a:custGeom>
                <a:avLst/>
                <a:gdLst>
                  <a:gd name="textAreaLeft" fmla="*/ 0 w 27720"/>
                  <a:gd name="textAreaRight" fmla="*/ 28440 w 27720"/>
                  <a:gd name="textAreaTop" fmla="*/ 0 h 30240"/>
                  <a:gd name="textAreaBottom" fmla="*/ 30960 h 3024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FFFFF"/>
              </a:solidFill>
              <a:ln w="0">
                <a:noFill/>
              </a:ln>
            </p:spPr>
            <p:style>
              <a:lnRef idx="0">
                <a:scrgbClr r="0" g="0" b="0"/>
              </a:lnRef>
              <a:fillRef idx="0">
                <a:scrgbClr r="0" g="0" b="0"/>
              </a:fillRef>
              <a:effectRef idx="0">
                <a:scrgbClr r="0" g="0" b="0"/>
              </a:effectRef>
              <a:fontRef idx="minor"/>
            </p:style>
            <p:txBody>
              <a:bodyPr lIns="90000" tIns="15480" rIns="90000" bIns="15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599" name="PlaceHolder 1"/>
          <p:cNvSpPr>
            <a:spLocks noGrp="1"/>
          </p:cNvSpPr>
          <p:nvPr>
            <p:ph type="sldNum" idx="8"/>
          </p:nvPr>
        </p:nvSpPr>
        <p:spPr>
          <a:xfrm>
            <a:off x="8556840" y="4749840"/>
            <a:ext cx="547920" cy="39276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0" strike="noStrike" spc="-1">
                <a:solidFill>
                  <a:schemeClr val="dk2"/>
                </a:solidFill>
                <a:latin typeface="Neuton"/>
                <a:ea typeface="Neuton"/>
              </a:defRPr>
            </a:lvl1pPr>
          </a:lstStyle>
          <a:p>
            <a:pPr indent="0" algn="r">
              <a:lnSpc>
                <a:spcPct val="100000"/>
              </a:lnSpc>
              <a:buNone/>
              <a:tabLst>
                <a:tab pos="0" algn="l"/>
              </a:tabLst>
            </a:pPr>
            <a:fld id="{790FE38B-3087-4F66-AED7-FBB009C6915B}"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600" name="Google Shape;587;p10"/>
          <p:cNvGrpSpPr/>
          <p:nvPr/>
        </p:nvGrpSpPr>
        <p:grpSpPr>
          <a:xfrm>
            <a:off x="2416320" y="3895200"/>
            <a:ext cx="4292640" cy="1096560"/>
            <a:chOff x="2416320" y="3895200"/>
            <a:chExt cx="4292640" cy="1096560"/>
          </a:xfrm>
        </p:grpSpPr>
        <p:sp>
          <p:nvSpPr>
            <p:cNvPr id="601" name="Google Shape;588;p10"/>
            <p:cNvSpPr/>
            <p:nvPr/>
          </p:nvSpPr>
          <p:spPr>
            <a:xfrm rot="4631400">
              <a:off x="3308040" y="3674880"/>
              <a:ext cx="625680" cy="1503720"/>
            </a:xfrm>
            <a:custGeom>
              <a:avLst/>
              <a:gdLst>
                <a:gd name="textAreaLeft" fmla="*/ 0 w 625680"/>
                <a:gd name="textAreaRight" fmla="*/ 626400 w 625680"/>
                <a:gd name="textAreaTop" fmla="*/ 0 h 1503720"/>
                <a:gd name="textAreaBottom" fmla="*/ 1504440 h 15037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02" name="Google Shape;589;p10"/>
            <p:cNvSpPr/>
            <p:nvPr/>
          </p:nvSpPr>
          <p:spPr>
            <a:xfrm rot="2251800">
              <a:off x="2484360" y="4443480"/>
              <a:ext cx="227880" cy="300600"/>
            </a:xfrm>
            <a:custGeom>
              <a:avLst/>
              <a:gdLst>
                <a:gd name="textAreaLeft" fmla="*/ 0 w 227880"/>
                <a:gd name="textAreaRight" fmla="*/ 228600 w 227880"/>
                <a:gd name="textAreaTop" fmla="*/ 0 h 300600"/>
                <a:gd name="textAreaBottom" fmla="*/ 301320 h 30060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603" name="Google Shape;590;p10"/>
            <p:cNvGrpSpPr/>
            <p:nvPr/>
          </p:nvGrpSpPr>
          <p:grpSpPr>
            <a:xfrm>
              <a:off x="4685400" y="3895200"/>
              <a:ext cx="1543320" cy="1096560"/>
              <a:chOff x="4685400" y="3895200"/>
              <a:chExt cx="1543320" cy="1096560"/>
            </a:xfrm>
          </p:grpSpPr>
          <p:sp>
            <p:nvSpPr>
              <p:cNvPr id="604" name="Google Shape;591;p10"/>
              <p:cNvSpPr/>
              <p:nvPr/>
            </p:nvSpPr>
            <p:spPr>
              <a:xfrm rot="17231400">
                <a:off x="5098680" y="3746520"/>
                <a:ext cx="716760" cy="1393920"/>
              </a:xfrm>
              <a:custGeom>
                <a:avLst/>
                <a:gdLst>
                  <a:gd name="textAreaLeft" fmla="*/ 0 w 716760"/>
                  <a:gd name="textAreaRight" fmla="*/ 717480 w 716760"/>
                  <a:gd name="textAreaTop" fmla="*/ 0 h 1393920"/>
                  <a:gd name="textAreaBottom" fmla="*/ 1394640 h 1393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05" name="Google Shape;592;p10"/>
              <p:cNvSpPr/>
              <p:nvPr/>
            </p:nvSpPr>
            <p:spPr>
              <a:xfrm rot="17231400">
                <a:off x="5110560" y="4519800"/>
                <a:ext cx="144720" cy="285480"/>
              </a:xfrm>
              <a:custGeom>
                <a:avLst/>
                <a:gdLst>
                  <a:gd name="textAreaLeft" fmla="*/ 0 w 144720"/>
                  <a:gd name="textAreaRight" fmla="*/ 145440 w 144720"/>
                  <a:gd name="textAreaTop" fmla="*/ 0 h 285480"/>
                  <a:gd name="textAreaBottom" fmla="*/ 286200 h 28548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06" name="Google Shape;593;p10"/>
              <p:cNvSpPr/>
              <p:nvPr/>
            </p:nvSpPr>
            <p:spPr>
              <a:xfrm rot="17231400">
                <a:off x="5102280" y="4645440"/>
                <a:ext cx="78840" cy="107640"/>
              </a:xfrm>
              <a:custGeom>
                <a:avLst/>
                <a:gdLst>
                  <a:gd name="textAreaLeft" fmla="*/ 0 w 78840"/>
                  <a:gd name="textAreaRight" fmla="*/ 79560 w 78840"/>
                  <a:gd name="textAreaTop" fmla="*/ 0 h 107640"/>
                  <a:gd name="textAreaBottom" fmla="*/ 108360 h 1076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4000" rIns="90000" bIns="54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07" name="Google Shape;594;p10"/>
              <p:cNvSpPr/>
              <p:nvPr/>
            </p:nvSpPr>
            <p:spPr>
              <a:xfrm rot="17231400">
                <a:off x="5342400" y="4595400"/>
                <a:ext cx="85680" cy="80640"/>
              </a:xfrm>
              <a:custGeom>
                <a:avLst/>
                <a:gdLst>
                  <a:gd name="textAreaLeft" fmla="*/ 0 w 85680"/>
                  <a:gd name="textAreaRight" fmla="*/ 86400 w 85680"/>
                  <a:gd name="textAreaTop" fmla="*/ 0 h 80640"/>
                  <a:gd name="textAreaBottom" fmla="*/ 81360 h 806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0680" rIns="90000" bIns="406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608" name="Google Shape;595;p10"/>
            <p:cNvSpPr/>
            <p:nvPr/>
          </p:nvSpPr>
          <p:spPr>
            <a:xfrm rot="131400">
              <a:off x="4453200" y="4460760"/>
              <a:ext cx="197280" cy="198720"/>
            </a:xfrm>
            <a:custGeom>
              <a:avLst/>
              <a:gdLst>
                <a:gd name="textAreaLeft" fmla="*/ 0 w 197280"/>
                <a:gd name="textAreaRight" fmla="*/ 198000 w 197280"/>
                <a:gd name="textAreaTop" fmla="*/ 0 h 198720"/>
                <a:gd name="textAreaBottom" fmla="*/ 199440 h 19872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09" name="Google Shape;596;p10"/>
            <p:cNvSpPr/>
            <p:nvPr/>
          </p:nvSpPr>
          <p:spPr>
            <a:xfrm rot="17231400">
              <a:off x="6433920" y="4434120"/>
              <a:ext cx="114480" cy="420120"/>
            </a:xfrm>
            <a:custGeom>
              <a:avLst/>
              <a:gdLst>
                <a:gd name="textAreaLeft" fmla="*/ 0 w 114480"/>
                <a:gd name="textAreaRight" fmla="*/ 115200 w 114480"/>
                <a:gd name="textAreaTop" fmla="*/ 0 h 420120"/>
                <a:gd name="textAreaBottom" fmla="*/ 420840 h 42012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610" name="Google Shape;597;p10"/>
            <p:cNvGrpSpPr/>
            <p:nvPr/>
          </p:nvGrpSpPr>
          <p:grpSpPr>
            <a:xfrm>
              <a:off x="4467240" y="4671360"/>
              <a:ext cx="192600" cy="189720"/>
              <a:chOff x="4467240" y="4671360"/>
              <a:chExt cx="192600" cy="189720"/>
            </a:xfrm>
          </p:grpSpPr>
          <p:sp>
            <p:nvSpPr>
              <p:cNvPr id="611" name="Google Shape;598;p10"/>
              <p:cNvSpPr/>
              <p:nvPr/>
            </p:nvSpPr>
            <p:spPr>
              <a:xfrm rot="4193400">
                <a:off x="4494240" y="4686120"/>
                <a:ext cx="36720" cy="83160"/>
              </a:xfrm>
              <a:custGeom>
                <a:avLst/>
                <a:gdLst>
                  <a:gd name="textAreaLeft" fmla="*/ 0 w 36720"/>
                  <a:gd name="textAreaRight" fmla="*/ 37440 w 36720"/>
                  <a:gd name="textAreaTop" fmla="*/ 0 h 83160"/>
                  <a:gd name="textAreaBottom" fmla="*/ 83880 h 8316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41760" rIns="90000" bIns="41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12" name="Google Shape;599;p10"/>
              <p:cNvSpPr/>
              <p:nvPr/>
            </p:nvSpPr>
            <p:spPr>
              <a:xfrm rot="4193400">
                <a:off x="4581360" y="4676400"/>
                <a:ext cx="63720" cy="75240"/>
              </a:xfrm>
              <a:custGeom>
                <a:avLst/>
                <a:gdLst>
                  <a:gd name="textAreaLeft" fmla="*/ 0 w 63720"/>
                  <a:gd name="textAreaRight" fmla="*/ 64440 w 63720"/>
                  <a:gd name="textAreaTop" fmla="*/ 0 h 75240"/>
                  <a:gd name="textAreaBottom" fmla="*/ 75960 h 7524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613" name="Google Shape;600;p10"/>
              <p:cNvSpPr/>
              <p:nvPr/>
            </p:nvSpPr>
            <p:spPr>
              <a:xfrm rot="4193400">
                <a:off x="4494960" y="4760280"/>
                <a:ext cx="106200" cy="75240"/>
              </a:xfrm>
              <a:custGeom>
                <a:avLst/>
                <a:gdLst>
                  <a:gd name="textAreaLeft" fmla="*/ 0 w 106200"/>
                  <a:gd name="textAreaRight" fmla="*/ 106920 w 106200"/>
                  <a:gd name="textAreaTop" fmla="*/ 0 h 75240"/>
                  <a:gd name="textAreaBottom" fmla="*/ 75960 h 7524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614" name="PlaceHolder 1"/>
          <p:cNvSpPr>
            <a:spLocks noGrp="1"/>
          </p:cNvSpPr>
          <p:nvPr>
            <p:ph type="sldNum" idx="9"/>
          </p:nvPr>
        </p:nvSpPr>
        <p:spPr>
          <a:xfrm>
            <a:off x="4297680" y="4749840"/>
            <a:ext cx="547920" cy="392760"/>
          </a:xfrm>
          <a:prstGeom prst="rect">
            <a:avLst/>
          </a:prstGeom>
          <a:noFill/>
          <a:ln w="0">
            <a:noFill/>
          </a:ln>
        </p:spPr>
        <p:txBody>
          <a:bodyPr lIns="91440" tIns="91440" rIns="91440" bIns="91440" anchor="t">
            <a:noAutofit/>
          </a:bodyPr>
          <a:lstStyle>
            <a:lvl1pPr indent="0" algn="ctr">
              <a:lnSpc>
                <a:spcPct val="100000"/>
              </a:lnSpc>
              <a:buNone/>
              <a:tabLst>
                <a:tab pos="0" algn="l"/>
              </a:tabLst>
              <a:defRPr lang="it-IT" sz="1200" b="0" strike="noStrike" spc="-1">
                <a:solidFill>
                  <a:schemeClr val="dk2"/>
                </a:solidFill>
                <a:latin typeface="Neuton"/>
                <a:ea typeface="Neuton"/>
              </a:defRPr>
            </a:lvl1pPr>
          </a:lstStyle>
          <a:p>
            <a:pPr indent="0" algn="ctr">
              <a:lnSpc>
                <a:spcPct val="100000"/>
              </a:lnSpc>
              <a:buNone/>
              <a:tabLst>
                <a:tab pos="0" algn="l"/>
              </a:tabLst>
            </a:pPr>
            <a:fld id="{FC07F1A5-E101-499F-9C3F-C9650C0A60E1}"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15"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16"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17"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18"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19" name="PlaceHolder 2"/>
          <p:cNvSpPr>
            <a:spLocks noGrp="1"/>
          </p:cNvSpPr>
          <p:nvPr>
            <p:ph type="sldNum" idx="10"/>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8E4D0090-C774-47BB-8130-3435C84D2159}"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22"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23"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24"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25" name="PlaceHolder 1"/>
          <p:cNvSpPr>
            <a:spLocks noGrp="1"/>
          </p:cNvSpPr>
          <p:nvPr>
            <p:ph type="sldNum" idx="11"/>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3F368B78-D90D-4F91-B0F7-10906F6A5206}"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26"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27"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28"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29" name="PlaceHolder 1"/>
          <p:cNvSpPr>
            <a:spLocks noGrp="1"/>
          </p:cNvSpPr>
          <p:nvPr>
            <p:ph type="sldNum" idx="12"/>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C3A2C982-C119-4D79-A253-E785FFEC10F9}"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30"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31"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32"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33"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34" name="PlaceHolder 2"/>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635" name="PlaceHolder 3"/>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636" name="PlaceHolder 4"/>
          <p:cNvSpPr>
            <a:spLocks noGrp="1"/>
          </p:cNvSpPr>
          <p:nvPr>
            <p:ph type="sldNum" idx="13"/>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0738DF11-B9F8-4048-9091-1BF1D666002A}"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40"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41"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42"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43"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44" name="PlaceHolder 2"/>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645" name="PlaceHolder 3"/>
          <p:cNvSpPr>
            <a:spLocks noGrp="1"/>
          </p:cNvSpPr>
          <p:nvPr>
            <p:ph type="sldNum" idx="14"/>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4A14D715-B30E-40D2-B7E2-B537BD208540}"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48"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49"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50"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51" name="PlaceHolder 1"/>
          <p:cNvSpPr>
            <a:spLocks noGrp="1"/>
          </p:cNvSpPr>
          <p:nvPr>
            <p:ph type="sldNum" idx="15"/>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92C26A8F-3AF9-49CC-8A24-42CAA70DA32D}"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52"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53"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54"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55"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56" name="PlaceHolder 2"/>
          <p:cNvSpPr>
            <a:spLocks noGrp="1"/>
          </p:cNvSpPr>
          <p:nvPr>
            <p:ph type="body"/>
          </p:nvPr>
        </p:nvSpPr>
        <p:spPr>
          <a:xfrm>
            <a:off x="457200" y="1203480"/>
            <a:ext cx="4015440" cy="2982600"/>
          </a:xfrm>
          <a:prstGeom prst="rect">
            <a:avLst/>
          </a:prstGeom>
          <a:noFill/>
          <a:ln w="0">
            <a:noFill/>
          </a:ln>
        </p:spPr>
        <p:txBody>
          <a:bodyPr lIns="0" tIns="0" rIns="0" bIns="0" numCol="1" spcCol="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657" name="PlaceHolder 3"/>
          <p:cNvSpPr>
            <a:spLocks noGrp="1"/>
          </p:cNvSpPr>
          <p:nvPr>
            <p:ph type="body"/>
          </p:nvPr>
        </p:nvSpPr>
        <p:spPr>
          <a:xfrm>
            <a:off x="4674240" y="1203480"/>
            <a:ext cx="4015440" cy="2982600"/>
          </a:xfrm>
          <a:prstGeom prst="rect">
            <a:avLst/>
          </a:prstGeom>
          <a:noFill/>
          <a:ln w="0">
            <a:noFill/>
          </a:ln>
        </p:spPr>
        <p:txBody>
          <a:bodyPr lIns="0" tIns="0" rIns="0" bIns="0" numCol="1" spcCol="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658" name="PlaceHolder 4"/>
          <p:cNvSpPr>
            <a:spLocks noGrp="1"/>
          </p:cNvSpPr>
          <p:nvPr>
            <p:ph type="sldNum" idx="16"/>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58FDC2FA-E563-4FBB-BF8D-344EFAEE8A4B}"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62"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63"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64"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65" name="PlaceHolder 1"/>
          <p:cNvSpPr>
            <a:spLocks noGrp="1"/>
          </p:cNvSpPr>
          <p:nvPr>
            <p:ph type="sldNum" idx="17"/>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937CCEEC-D311-4362-8650-D9E4712A0304}"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117" name="Google Shape;604;p11"/>
          <p:cNvGrpSpPr/>
          <p:nvPr/>
        </p:nvGrpSpPr>
        <p:grpSpPr>
          <a:xfrm>
            <a:off x="2416320" y="3895200"/>
            <a:ext cx="4292640" cy="1096560"/>
            <a:chOff x="2416320" y="3895200"/>
            <a:chExt cx="4292640" cy="1096560"/>
          </a:xfrm>
        </p:grpSpPr>
        <p:sp>
          <p:nvSpPr>
            <p:cNvPr id="118" name="Google Shape;605;p11"/>
            <p:cNvSpPr/>
            <p:nvPr/>
          </p:nvSpPr>
          <p:spPr>
            <a:xfrm rot="4631400">
              <a:off x="3308040" y="3674880"/>
              <a:ext cx="625680" cy="1503720"/>
            </a:xfrm>
            <a:custGeom>
              <a:avLst/>
              <a:gdLst>
                <a:gd name="textAreaLeft" fmla="*/ 0 w 625680"/>
                <a:gd name="textAreaRight" fmla="*/ 626400 w 625680"/>
                <a:gd name="textAreaTop" fmla="*/ 0 h 1503720"/>
                <a:gd name="textAreaBottom" fmla="*/ 1504440 h 15037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19" name="Google Shape;606;p11"/>
            <p:cNvSpPr/>
            <p:nvPr/>
          </p:nvSpPr>
          <p:spPr>
            <a:xfrm rot="2251800">
              <a:off x="2484360" y="4443480"/>
              <a:ext cx="227880" cy="300600"/>
            </a:xfrm>
            <a:custGeom>
              <a:avLst/>
              <a:gdLst>
                <a:gd name="textAreaLeft" fmla="*/ 0 w 227880"/>
                <a:gd name="textAreaRight" fmla="*/ 228600 w 227880"/>
                <a:gd name="textAreaTop" fmla="*/ 0 h 300600"/>
                <a:gd name="textAreaBottom" fmla="*/ 301320 h 30060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20" name="Google Shape;607;p11"/>
            <p:cNvGrpSpPr/>
            <p:nvPr/>
          </p:nvGrpSpPr>
          <p:grpSpPr>
            <a:xfrm>
              <a:off x="4685400" y="3895200"/>
              <a:ext cx="1543320" cy="1096560"/>
              <a:chOff x="4685400" y="3895200"/>
              <a:chExt cx="1543320" cy="1096560"/>
            </a:xfrm>
          </p:grpSpPr>
          <p:sp>
            <p:nvSpPr>
              <p:cNvPr id="121" name="Google Shape;608;p11"/>
              <p:cNvSpPr/>
              <p:nvPr/>
            </p:nvSpPr>
            <p:spPr>
              <a:xfrm rot="17231400">
                <a:off x="5098680" y="3746520"/>
                <a:ext cx="716760" cy="1393920"/>
              </a:xfrm>
              <a:custGeom>
                <a:avLst/>
                <a:gdLst>
                  <a:gd name="textAreaLeft" fmla="*/ 0 w 716760"/>
                  <a:gd name="textAreaRight" fmla="*/ 717480 w 716760"/>
                  <a:gd name="textAreaTop" fmla="*/ 0 h 1393920"/>
                  <a:gd name="textAreaBottom" fmla="*/ 1394640 h 1393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2" name="Google Shape;609;p11"/>
              <p:cNvSpPr/>
              <p:nvPr/>
            </p:nvSpPr>
            <p:spPr>
              <a:xfrm rot="17231400">
                <a:off x="5110560" y="4519800"/>
                <a:ext cx="144720" cy="285480"/>
              </a:xfrm>
              <a:custGeom>
                <a:avLst/>
                <a:gdLst>
                  <a:gd name="textAreaLeft" fmla="*/ 0 w 144720"/>
                  <a:gd name="textAreaRight" fmla="*/ 145440 w 144720"/>
                  <a:gd name="textAreaTop" fmla="*/ 0 h 285480"/>
                  <a:gd name="textAreaBottom" fmla="*/ 286200 h 28548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3" name="Google Shape;610;p11"/>
              <p:cNvSpPr/>
              <p:nvPr/>
            </p:nvSpPr>
            <p:spPr>
              <a:xfrm rot="17231400">
                <a:off x="5102280" y="4645440"/>
                <a:ext cx="78840" cy="107640"/>
              </a:xfrm>
              <a:custGeom>
                <a:avLst/>
                <a:gdLst>
                  <a:gd name="textAreaLeft" fmla="*/ 0 w 78840"/>
                  <a:gd name="textAreaRight" fmla="*/ 79560 w 78840"/>
                  <a:gd name="textAreaTop" fmla="*/ 0 h 107640"/>
                  <a:gd name="textAreaBottom" fmla="*/ 108360 h 1076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4000" rIns="90000" bIns="54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4" name="Google Shape;611;p11"/>
              <p:cNvSpPr/>
              <p:nvPr/>
            </p:nvSpPr>
            <p:spPr>
              <a:xfrm rot="17231400">
                <a:off x="5342400" y="4595400"/>
                <a:ext cx="85680" cy="80640"/>
              </a:xfrm>
              <a:custGeom>
                <a:avLst/>
                <a:gdLst>
                  <a:gd name="textAreaLeft" fmla="*/ 0 w 85680"/>
                  <a:gd name="textAreaRight" fmla="*/ 86400 w 85680"/>
                  <a:gd name="textAreaTop" fmla="*/ 0 h 80640"/>
                  <a:gd name="textAreaBottom" fmla="*/ 81360 h 806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0680" rIns="90000" bIns="406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25" name="Google Shape;612;p11"/>
            <p:cNvSpPr/>
            <p:nvPr/>
          </p:nvSpPr>
          <p:spPr>
            <a:xfrm rot="131400">
              <a:off x="4453200" y="4460760"/>
              <a:ext cx="197280" cy="198720"/>
            </a:xfrm>
            <a:custGeom>
              <a:avLst/>
              <a:gdLst>
                <a:gd name="textAreaLeft" fmla="*/ 0 w 197280"/>
                <a:gd name="textAreaRight" fmla="*/ 198000 w 197280"/>
                <a:gd name="textAreaTop" fmla="*/ 0 h 198720"/>
                <a:gd name="textAreaBottom" fmla="*/ 199440 h 19872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6" name="Google Shape;613;p11"/>
            <p:cNvSpPr/>
            <p:nvPr/>
          </p:nvSpPr>
          <p:spPr>
            <a:xfrm rot="17231400">
              <a:off x="6433920" y="4434120"/>
              <a:ext cx="114480" cy="420120"/>
            </a:xfrm>
            <a:custGeom>
              <a:avLst/>
              <a:gdLst>
                <a:gd name="textAreaLeft" fmla="*/ 0 w 114480"/>
                <a:gd name="textAreaRight" fmla="*/ 115200 w 114480"/>
                <a:gd name="textAreaTop" fmla="*/ 0 h 420120"/>
                <a:gd name="textAreaBottom" fmla="*/ 420840 h 42012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27" name="Google Shape;614;p11"/>
            <p:cNvGrpSpPr/>
            <p:nvPr/>
          </p:nvGrpSpPr>
          <p:grpSpPr>
            <a:xfrm>
              <a:off x="4467240" y="4671360"/>
              <a:ext cx="192600" cy="189720"/>
              <a:chOff x="4467240" y="4671360"/>
              <a:chExt cx="192600" cy="189720"/>
            </a:xfrm>
          </p:grpSpPr>
          <p:sp>
            <p:nvSpPr>
              <p:cNvPr id="128" name="Google Shape;615;p11"/>
              <p:cNvSpPr/>
              <p:nvPr/>
            </p:nvSpPr>
            <p:spPr>
              <a:xfrm rot="4193400">
                <a:off x="4494240" y="4686120"/>
                <a:ext cx="36720" cy="83160"/>
              </a:xfrm>
              <a:custGeom>
                <a:avLst/>
                <a:gdLst>
                  <a:gd name="textAreaLeft" fmla="*/ 0 w 36720"/>
                  <a:gd name="textAreaRight" fmla="*/ 37440 w 36720"/>
                  <a:gd name="textAreaTop" fmla="*/ 0 h 83160"/>
                  <a:gd name="textAreaBottom" fmla="*/ 83880 h 8316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41760" rIns="90000" bIns="41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29" name="Google Shape;616;p11"/>
              <p:cNvSpPr/>
              <p:nvPr/>
            </p:nvSpPr>
            <p:spPr>
              <a:xfrm rot="4193400">
                <a:off x="4581360" y="4676400"/>
                <a:ext cx="63720" cy="75240"/>
              </a:xfrm>
              <a:custGeom>
                <a:avLst/>
                <a:gdLst>
                  <a:gd name="textAreaLeft" fmla="*/ 0 w 63720"/>
                  <a:gd name="textAreaRight" fmla="*/ 64440 w 63720"/>
                  <a:gd name="textAreaTop" fmla="*/ 0 h 75240"/>
                  <a:gd name="textAreaBottom" fmla="*/ 75960 h 7524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0" name="Google Shape;617;p11"/>
              <p:cNvSpPr/>
              <p:nvPr/>
            </p:nvSpPr>
            <p:spPr>
              <a:xfrm rot="4193400">
                <a:off x="4494960" y="4760280"/>
                <a:ext cx="106200" cy="75240"/>
              </a:xfrm>
              <a:custGeom>
                <a:avLst/>
                <a:gdLst>
                  <a:gd name="textAreaLeft" fmla="*/ 0 w 106200"/>
                  <a:gd name="textAreaRight" fmla="*/ 106920 w 106200"/>
                  <a:gd name="textAreaTop" fmla="*/ 0 h 75240"/>
                  <a:gd name="textAreaBottom" fmla="*/ 75960 h 7524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131" name="PlaceHolder 1"/>
          <p:cNvSpPr>
            <a:spLocks noGrp="1"/>
          </p:cNvSpPr>
          <p:nvPr>
            <p:ph type="sldNum" idx="1"/>
          </p:nvPr>
        </p:nvSpPr>
        <p:spPr>
          <a:xfrm>
            <a:off x="4297680" y="4749840"/>
            <a:ext cx="547920" cy="392760"/>
          </a:xfrm>
          <a:prstGeom prst="rect">
            <a:avLst/>
          </a:prstGeom>
          <a:noFill/>
          <a:ln w="0">
            <a:noFill/>
          </a:ln>
        </p:spPr>
        <p:txBody>
          <a:bodyPr lIns="91440" tIns="91440" rIns="91440" bIns="91440" anchor="t">
            <a:noAutofit/>
          </a:bodyPr>
          <a:lstStyle>
            <a:lvl1pPr indent="0" algn="ctr">
              <a:lnSpc>
                <a:spcPct val="100000"/>
              </a:lnSpc>
              <a:buNone/>
              <a:tabLst>
                <a:tab pos="0" algn="l"/>
              </a:tabLst>
              <a:defRPr lang="it-IT" sz="1200" b="0" strike="noStrike" spc="-1">
                <a:solidFill>
                  <a:schemeClr val="dk2"/>
                </a:solidFill>
                <a:latin typeface="Neuton"/>
                <a:ea typeface="Neuton"/>
              </a:defRPr>
            </a:lvl1pPr>
          </a:lstStyle>
          <a:p>
            <a:pPr indent="0" algn="ctr">
              <a:lnSpc>
                <a:spcPct val="100000"/>
              </a:lnSpc>
              <a:buNone/>
              <a:tabLst>
                <a:tab pos="0" algn="l"/>
              </a:tabLst>
            </a:pPr>
            <a:fld id="{394CE733-0999-48A5-A717-748A39D32607}"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66"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67"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68"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69"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70" name="PlaceHolder 2"/>
          <p:cNvSpPr>
            <a:spLocks noGrp="1"/>
          </p:cNvSpPr>
          <p:nvPr>
            <p:ph type="sldNum" idx="18"/>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DB13A9E8-8025-4C4E-A729-CD2D517C1ED7}"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72"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73"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74"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75" name="PlaceHolder 1"/>
          <p:cNvSpPr>
            <a:spLocks noGrp="1"/>
          </p:cNvSpPr>
          <p:nvPr>
            <p:ph type="sldNum" idx="19"/>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D1944070-1412-448E-A841-8ED94F8D9B8B}"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8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76"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77"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78"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79" name="PlaceHolder 1"/>
          <p:cNvSpPr>
            <a:spLocks noGrp="1"/>
          </p:cNvSpPr>
          <p:nvPr>
            <p:ph type="sldNum" idx="20"/>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DCE12A53-9ACA-4221-B92F-5A987E51864E}"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80"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81"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82"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83" name="PlaceHolder 1"/>
          <p:cNvSpPr>
            <a:spLocks noGrp="1"/>
          </p:cNvSpPr>
          <p:nvPr>
            <p:ph type="sldNum" idx="21"/>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31DF6356-386A-4E1A-8BFD-6087C8619B38}"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84"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85"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86"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87"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688" name="PlaceHolder 2"/>
          <p:cNvSpPr>
            <a:spLocks noGrp="1"/>
          </p:cNvSpPr>
          <p:nvPr>
            <p:ph type="sldNum" idx="22"/>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AFD605ED-6ED7-4BEC-B255-31C5AA2514BB}"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91"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92"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93"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94" name="PlaceHolder 1"/>
          <p:cNvSpPr>
            <a:spLocks noGrp="1"/>
          </p:cNvSpPr>
          <p:nvPr>
            <p:ph type="sldNum" idx="23"/>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CF95B21B-1D85-4F72-AE18-D74C1546F309}"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95"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696"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97"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698" name="PlaceHolder 1"/>
          <p:cNvSpPr>
            <a:spLocks noGrp="1"/>
          </p:cNvSpPr>
          <p:nvPr>
            <p:ph type="sldNum" idx="24"/>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8DE27F20-A8B8-42B0-B618-F68D73E35D4B}"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699"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00"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01"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02"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703" name="PlaceHolder 2"/>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704" name="PlaceHolder 3"/>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705" name="PlaceHolder 4"/>
          <p:cNvSpPr>
            <a:spLocks noGrp="1"/>
          </p:cNvSpPr>
          <p:nvPr>
            <p:ph type="sldNum" idx="25"/>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E85BDE26-EDEC-4CA9-B2D0-94998FF6F4DF}"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09"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10" name="Text Box 2"/>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11" name="Text Box 3"/>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pic>
        <p:nvPicPr>
          <p:cNvPr id="712" name="Google Shape;167;p18"/>
          <p:cNvPicPr/>
          <p:nvPr/>
        </p:nvPicPr>
        <p:blipFill>
          <a:blip r:embed="rId4"/>
          <a:stretch/>
        </p:blipFill>
        <p:spPr>
          <a:xfrm rot="10800000">
            <a:off x="-388440" y="2285640"/>
            <a:ext cx="3559680" cy="3126960"/>
          </a:xfrm>
          <a:prstGeom prst="rect">
            <a:avLst/>
          </a:prstGeom>
          <a:ln w="0">
            <a:noFill/>
          </a:ln>
        </p:spPr>
      </p:pic>
      <p:pic>
        <p:nvPicPr>
          <p:cNvPr id="713" name="Google Shape;168;p18"/>
          <p:cNvPicPr/>
          <p:nvPr/>
        </p:nvPicPr>
        <p:blipFill>
          <a:blip r:embed="rId5"/>
          <a:stretch/>
        </p:blipFill>
        <p:spPr>
          <a:xfrm rot="8436000" flipH="1">
            <a:off x="184320" y="3573720"/>
            <a:ext cx="916920" cy="2200320"/>
          </a:xfrm>
          <a:prstGeom prst="rect">
            <a:avLst/>
          </a:prstGeom>
          <a:ln w="0">
            <a:noFill/>
          </a:ln>
        </p:spPr>
      </p:pic>
      <p:pic>
        <p:nvPicPr>
          <p:cNvPr id="714" name="Google Shape;169;p18"/>
          <p:cNvPicPr/>
          <p:nvPr/>
        </p:nvPicPr>
        <p:blipFill>
          <a:blip r:embed="rId6"/>
          <a:stretch/>
        </p:blipFill>
        <p:spPr>
          <a:xfrm rot="19089000">
            <a:off x="1717920" y="4473360"/>
            <a:ext cx="346680" cy="1060560"/>
          </a:xfrm>
          <a:prstGeom prst="rect">
            <a:avLst/>
          </a:prstGeom>
          <a:ln w="0">
            <a:noFill/>
          </a:ln>
        </p:spPr>
      </p:pic>
      <p:pic>
        <p:nvPicPr>
          <p:cNvPr id="715" name="Google Shape;170;p18"/>
          <p:cNvPicPr/>
          <p:nvPr/>
        </p:nvPicPr>
        <p:blipFill>
          <a:blip r:embed="rId7"/>
          <a:stretch/>
        </p:blipFill>
        <p:spPr>
          <a:xfrm rot="10800000">
            <a:off x="4705200" y="-477000"/>
            <a:ext cx="4851000" cy="3900960"/>
          </a:xfrm>
          <a:prstGeom prst="rect">
            <a:avLst/>
          </a:prstGeom>
          <a:ln w="0">
            <a:noFill/>
          </a:ln>
        </p:spPr>
      </p:pic>
      <p:pic>
        <p:nvPicPr>
          <p:cNvPr id="716" name="Google Shape;171;p18"/>
          <p:cNvPicPr/>
          <p:nvPr/>
        </p:nvPicPr>
        <p:blipFill>
          <a:blip r:embed="rId8"/>
          <a:stretch/>
        </p:blipFill>
        <p:spPr>
          <a:xfrm rot="6811800" flipH="1">
            <a:off x="7729920" y="-130320"/>
            <a:ext cx="1155960" cy="1648800"/>
          </a:xfrm>
          <a:prstGeom prst="rect">
            <a:avLst/>
          </a:prstGeom>
          <a:ln w="0">
            <a:noFill/>
          </a:ln>
        </p:spPr>
      </p:pic>
      <p:sp>
        <p:nvSpPr>
          <p:cNvPr id="717" name="PlaceHolder 1"/>
          <p:cNvSpPr>
            <a:spLocks noGrp="1"/>
          </p:cNvSpPr>
          <p:nvPr>
            <p:ph type="title"/>
          </p:nvPr>
        </p:nvSpPr>
        <p:spPr>
          <a:xfrm>
            <a:off x="457200" y="205200"/>
            <a:ext cx="8229240" cy="858600"/>
          </a:xfrm>
          <a:prstGeom prst="rect">
            <a:avLst/>
          </a:prstGeom>
          <a:noFill/>
          <a:ln w="0">
            <a:noFill/>
          </a:ln>
        </p:spPr>
        <p:txBody>
          <a:bodyPr lIns="0" tIns="0" rIns="0" bIns="0" anchor="ctr">
            <a:noAutofit/>
          </a:bodyPr>
          <a:lstStyle/>
          <a:p>
            <a:pPr indent="0" algn="ctr">
              <a:buNone/>
            </a:pPr>
            <a:r>
              <a:rPr lang="it-IT" sz="4400" b="0" strike="noStrike" spc="-1">
                <a:solidFill>
                  <a:srgbClr val="000000"/>
                </a:solidFill>
                <a:latin typeface="Arial"/>
              </a:rPr>
              <a:t>Fai clic per modificare il formato del testo del titolo</a:t>
            </a:r>
          </a:p>
        </p:txBody>
      </p:sp>
      <p:sp>
        <p:nvSpPr>
          <p:cNvPr id="718"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fontScale="92490"/>
          </a:bodyPr>
          <a:lstStyle/>
          <a:p>
            <a:pPr marL="432000" indent="-324000">
              <a:spcBef>
                <a:spcPts val="1417"/>
              </a:spcBef>
              <a:buClr>
                <a:srgbClr val="000000"/>
              </a:buClr>
              <a:buSzPct val="45000"/>
              <a:buFont typeface="Wingdings" charset="2"/>
              <a:buChar char=""/>
            </a:pPr>
            <a:r>
              <a:rPr lang="it-IT" sz="32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20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solidFill>
                  <a:srgbClr val="000000"/>
                </a:solid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70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19"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20"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21"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22"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723" name="PlaceHolder 2"/>
          <p:cNvSpPr>
            <a:spLocks noGrp="1"/>
          </p:cNvSpPr>
          <p:nvPr>
            <p:ph type="body"/>
          </p:nvPr>
        </p:nvSpPr>
        <p:spPr>
          <a:xfrm>
            <a:off x="457200" y="1203480"/>
            <a:ext cx="8228880" cy="2982600"/>
          </a:xfrm>
          <a:prstGeom prst="rect">
            <a:avLst/>
          </a:prstGeom>
          <a:noFill/>
          <a:ln w="0">
            <a:noFill/>
          </a:ln>
        </p:spPr>
        <p:txBody>
          <a:bodyPr lIns="0" tIns="0" rIns="0" bIns="0" numCol="1" spcCol="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724" name="PlaceHolder 3"/>
          <p:cNvSpPr>
            <a:spLocks noGrp="1"/>
          </p:cNvSpPr>
          <p:nvPr>
            <p:ph type="sldNum" idx="26"/>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901D1281-CC5E-4A8F-BE0D-C2D9EE0B004F}"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132" name="Google Shape;620;p12"/>
          <p:cNvGrpSpPr/>
          <p:nvPr/>
        </p:nvGrpSpPr>
        <p:grpSpPr>
          <a:xfrm>
            <a:off x="2416320" y="3895200"/>
            <a:ext cx="4292640" cy="1096560"/>
            <a:chOff x="2416320" y="3895200"/>
            <a:chExt cx="4292640" cy="1096560"/>
          </a:xfrm>
        </p:grpSpPr>
        <p:sp>
          <p:nvSpPr>
            <p:cNvPr id="133" name="Google Shape;621;p12"/>
            <p:cNvSpPr/>
            <p:nvPr/>
          </p:nvSpPr>
          <p:spPr>
            <a:xfrm rot="4631400">
              <a:off x="3308040" y="3674880"/>
              <a:ext cx="625680" cy="1503720"/>
            </a:xfrm>
            <a:custGeom>
              <a:avLst/>
              <a:gdLst>
                <a:gd name="textAreaLeft" fmla="*/ 0 w 625680"/>
                <a:gd name="textAreaRight" fmla="*/ 626400 w 625680"/>
                <a:gd name="textAreaTop" fmla="*/ 0 h 1503720"/>
                <a:gd name="textAreaBottom" fmla="*/ 1504440 h 15037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4" name="Google Shape;622;p12"/>
            <p:cNvSpPr/>
            <p:nvPr/>
          </p:nvSpPr>
          <p:spPr>
            <a:xfrm rot="2251800">
              <a:off x="2484360" y="4443480"/>
              <a:ext cx="227880" cy="300600"/>
            </a:xfrm>
            <a:custGeom>
              <a:avLst/>
              <a:gdLst>
                <a:gd name="textAreaLeft" fmla="*/ 0 w 227880"/>
                <a:gd name="textAreaRight" fmla="*/ 228600 w 227880"/>
                <a:gd name="textAreaTop" fmla="*/ 0 h 300600"/>
                <a:gd name="textAreaBottom" fmla="*/ 301320 h 30060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35" name="Google Shape;623;p12"/>
            <p:cNvGrpSpPr/>
            <p:nvPr/>
          </p:nvGrpSpPr>
          <p:grpSpPr>
            <a:xfrm>
              <a:off x="4685400" y="3895200"/>
              <a:ext cx="1543320" cy="1096560"/>
              <a:chOff x="4685400" y="3895200"/>
              <a:chExt cx="1543320" cy="1096560"/>
            </a:xfrm>
          </p:grpSpPr>
          <p:sp>
            <p:nvSpPr>
              <p:cNvPr id="136" name="Google Shape;624;p12"/>
              <p:cNvSpPr/>
              <p:nvPr/>
            </p:nvSpPr>
            <p:spPr>
              <a:xfrm rot="17231400">
                <a:off x="5098680" y="3746520"/>
                <a:ext cx="716760" cy="1393920"/>
              </a:xfrm>
              <a:custGeom>
                <a:avLst/>
                <a:gdLst>
                  <a:gd name="textAreaLeft" fmla="*/ 0 w 716760"/>
                  <a:gd name="textAreaRight" fmla="*/ 717480 w 716760"/>
                  <a:gd name="textAreaTop" fmla="*/ 0 h 1393920"/>
                  <a:gd name="textAreaBottom" fmla="*/ 1394640 h 1393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7" name="Google Shape;625;p12"/>
              <p:cNvSpPr/>
              <p:nvPr/>
            </p:nvSpPr>
            <p:spPr>
              <a:xfrm rot="17231400">
                <a:off x="5110560" y="4519800"/>
                <a:ext cx="144720" cy="285480"/>
              </a:xfrm>
              <a:custGeom>
                <a:avLst/>
                <a:gdLst>
                  <a:gd name="textAreaLeft" fmla="*/ 0 w 144720"/>
                  <a:gd name="textAreaRight" fmla="*/ 145440 w 144720"/>
                  <a:gd name="textAreaTop" fmla="*/ 0 h 285480"/>
                  <a:gd name="textAreaBottom" fmla="*/ 286200 h 28548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8" name="Google Shape;626;p12"/>
              <p:cNvSpPr/>
              <p:nvPr/>
            </p:nvSpPr>
            <p:spPr>
              <a:xfrm rot="17231400">
                <a:off x="5102280" y="4645440"/>
                <a:ext cx="78840" cy="107640"/>
              </a:xfrm>
              <a:custGeom>
                <a:avLst/>
                <a:gdLst>
                  <a:gd name="textAreaLeft" fmla="*/ 0 w 78840"/>
                  <a:gd name="textAreaRight" fmla="*/ 79560 w 78840"/>
                  <a:gd name="textAreaTop" fmla="*/ 0 h 107640"/>
                  <a:gd name="textAreaBottom" fmla="*/ 108360 h 1076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4000" rIns="90000" bIns="54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39" name="Google Shape;627;p12"/>
              <p:cNvSpPr/>
              <p:nvPr/>
            </p:nvSpPr>
            <p:spPr>
              <a:xfrm rot="17231400">
                <a:off x="5342400" y="4595400"/>
                <a:ext cx="85680" cy="80640"/>
              </a:xfrm>
              <a:custGeom>
                <a:avLst/>
                <a:gdLst>
                  <a:gd name="textAreaLeft" fmla="*/ 0 w 85680"/>
                  <a:gd name="textAreaRight" fmla="*/ 86400 w 85680"/>
                  <a:gd name="textAreaTop" fmla="*/ 0 h 80640"/>
                  <a:gd name="textAreaBottom" fmla="*/ 81360 h 806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40680" rIns="90000" bIns="406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40" name="Google Shape;628;p12"/>
            <p:cNvSpPr/>
            <p:nvPr/>
          </p:nvSpPr>
          <p:spPr>
            <a:xfrm rot="131400">
              <a:off x="4453200" y="4460760"/>
              <a:ext cx="197280" cy="198720"/>
            </a:xfrm>
            <a:custGeom>
              <a:avLst/>
              <a:gdLst>
                <a:gd name="textAreaLeft" fmla="*/ 0 w 197280"/>
                <a:gd name="textAreaRight" fmla="*/ 198000 w 197280"/>
                <a:gd name="textAreaTop" fmla="*/ 0 h 198720"/>
                <a:gd name="textAreaBottom" fmla="*/ 199440 h 19872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41" name="Google Shape;629;p12"/>
            <p:cNvSpPr/>
            <p:nvPr/>
          </p:nvSpPr>
          <p:spPr>
            <a:xfrm rot="17231400">
              <a:off x="6433920" y="4434120"/>
              <a:ext cx="114480" cy="420120"/>
            </a:xfrm>
            <a:custGeom>
              <a:avLst/>
              <a:gdLst>
                <a:gd name="textAreaLeft" fmla="*/ 0 w 114480"/>
                <a:gd name="textAreaRight" fmla="*/ 115200 w 114480"/>
                <a:gd name="textAreaTop" fmla="*/ 0 h 420120"/>
                <a:gd name="textAreaBottom" fmla="*/ 420840 h 42012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42" name="Google Shape;630;p12"/>
            <p:cNvGrpSpPr/>
            <p:nvPr/>
          </p:nvGrpSpPr>
          <p:grpSpPr>
            <a:xfrm>
              <a:off x="4467240" y="4671360"/>
              <a:ext cx="192600" cy="189720"/>
              <a:chOff x="4467240" y="4671360"/>
              <a:chExt cx="192600" cy="189720"/>
            </a:xfrm>
          </p:grpSpPr>
          <p:sp>
            <p:nvSpPr>
              <p:cNvPr id="143" name="Google Shape;631;p12"/>
              <p:cNvSpPr/>
              <p:nvPr/>
            </p:nvSpPr>
            <p:spPr>
              <a:xfrm rot="4193400">
                <a:off x="4494240" y="4686120"/>
                <a:ext cx="36720" cy="83160"/>
              </a:xfrm>
              <a:custGeom>
                <a:avLst/>
                <a:gdLst>
                  <a:gd name="textAreaLeft" fmla="*/ 0 w 36720"/>
                  <a:gd name="textAreaRight" fmla="*/ 37440 w 36720"/>
                  <a:gd name="textAreaTop" fmla="*/ 0 h 83160"/>
                  <a:gd name="textAreaBottom" fmla="*/ 83880 h 8316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41760" rIns="90000" bIns="41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44" name="Google Shape;632;p12"/>
              <p:cNvSpPr/>
              <p:nvPr/>
            </p:nvSpPr>
            <p:spPr>
              <a:xfrm rot="4193400">
                <a:off x="4581360" y="4676400"/>
                <a:ext cx="63720" cy="75240"/>
              </a:xfrm>
              <a:custGeom>
                <a:avLst/>
                <a:gdLst>
                  <a:gd name="textAreaLeft" fmla="*/ 0 w 63720"/>
                  <a:gd name="textAreaRight" fmla="*/ 64440 w 63720"/>
                  <a:gd name="textAreaTop" fmla="*/ 0 h 75240"/>
                  <a:gd name="textAreaBottom" fmla="*/ 75960 h 7524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45" name="Google Shape;633;p12"/>
              <p:cNvSpPr/>
              <p:nvPr/>
            </p:nvSpPr>
            <p:spPr>
              <a:xfrm rot="4193400">
                <a:off x="4494960" y="4760280"/>
                <a:ext cx="106200" cy="75240"/>
              </a:xfrm>
              <a:custGeom>
                <a:avLst/>
                <a:gdLst>
                  <a:gd name="textAreaLeft" fmla="*/ 0 w 106200"/>
                  <a:gd name="textAreaRight" fmla="*/ 106920 w 106200"/>
                  <a:gd name="textAreaTop" fmla="*/ 0 h 75240"/>
                  <a:gd name="textAreaBottom" fmla="*/ 75960 h 7524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146" name="PlaceHolder 1"/>
          <p:cNvSpPr>
            <a:spLocks noGrp="1"/>
          </p:cNvSpPr>
          <p:nvPr>
            <p:ph type="sldNum" idx="2"/>
          </p:nvPr>
        </p:nvSpPr>
        <p:spPr>
          <a:xfrm>
            <a:off x="4297680" y="4749840"/>
            <a:ext cx="547920" cy="392760"/>
          </a:xfrm>
          <a:prstGeom prst="rect">
            <a:avLst/>
          </a:prstGeom>
          <a:noFill/>
          <a:ln w="0">
            <a:noFill/>
          </a:ln>
        </p:spPr>
        <p:txBody>
          <a:bodyPr lIns="91440" tIns="91440" rIns="91440" bIns="91440" anchor="t">
            <a:noAutofit/>
          </a:bodyPr>
          <a:lstStyle>
            <a:lvl1pPr indent="0" algn="ctr">
              <a:lnSpc>
                <a:spcPct val="100000"/>
              </a:lnSpc>
              <a:buNone/>
              <a:tabLst>
                <a:tab pos="0" algn="l"/>
              </a:tabLst>
              <a:defRPr lang="it-IT" sz="1200" b="0" strike="noStrike" spc="-1">
                <a:solidFill>
                  <a:schemeClr val="dk2"/>
                </a:solidFill>
                <a:latin typeface="Neuton"/>
                <a:ea typeface="Neuton"/>
              </a:defRPr>
            </a:lvl1pPr>
          </a:lstStyle>
          <a:p>
            <a:pPr indent="0" algn="ctr">
              <a:lnSpc>
                <a:spcPct val="100000"/>
              </a:lnSpc>
              <a:buNone/>
              <a:tabLst>
                <a:tab pos="0" algn="l"/>
              </a:tabLst>
            </a:pPr>
            <a:fld id="{DBBC5EF3-4FFD-434C-BD47-526C7B818683}"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27"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28"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29"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30" name="PlaceHolder 1"/>
          <p:cNvSpPr>
            <a:spLocks noGrp="1"/>
          </p:cNvSpPr>
          <p:nvPr>
            <p:ph type="sldNum" idx="27"/>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025DAF6B-B1D1-4B26-A4DE-071D6BB063FD}"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31"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32"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33"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34"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735" name="PlaceHolder 2"/>
          <p:cNvSpPr>
            <a:spLocks noGrp="1"/>
          </p:cNvSpPr>
          <p:nvPr>
            <p:ph type="body"/>
          </p:nvPr>
        </p:nvSpPr>
        <p:spPr>
          <a:xfrm>
            <a:off x="457200" y="1203480"/>
            <a:ext cx="4015440" cy="2982600"/>
          </a:xfrm>
          <a:prstGeom prst="rect">
            <a:avLst/>
          </a:prstGeom>
          <a:noFill/>
          <a:ln w="0">
            <a:noFill/>
          </a:ln>
        </p:spPr>
        <p:txBody>
          <a:bodyPr lIns="0" tIns="0" rIns="0" bIns="0" numCol="1" spcCol="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736" name="PlaceHolder 3"/>
          <p:cNvSpPr>
            <a:spLocks noGrp="1"/>
          </p:cNvSpPr>
          <p:nvPr>
            <p:ph type="body"/>
          </p:nvPr>
        </p:nvSpPr>
        <p:spPr>
          <a:xfrm>
            <a:off x="4674240" y="1203480"/>
            <a:ext cx="4015440" cy="2982600"/>
          </a:xfrm>
          <a:prstGeom prst="rect">
            <a:avLst/>
          </a:prstGeom>
          <a:noFill/>
          <a:ln w="0">
            <a:noFill/>
          </a:ln>
        </p:spPr>
        <p:txBody>
          <a:bodyPr lIns="0" tIns="0" rIns="0" bIns="0" numCol="1" spcCol="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737" name="PlaceHolder 4"/>
          <p:cNvSpPr>
            <a:spLocks noGrp="1"/>
          </p:cNvSpPr>
          <p:nvPr>
            <p:ph type="sldNum" idx="28"/>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846B7425-05DB-4903-92F9-0FD66C048A17}"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41"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42"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43"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44" name="PlaceHolder 1"/>
          <p:cNvSpPr>
            <a:spLocks noGrp="1"/>
          </p:cNvSpPr>
          <p:nvPr>
            <p:ph type="sldNum" idx="29"/>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2B5552D5-036D-4487-9D77-78B59FEBCA0C}"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45"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46"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47"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48" name="PlaceHolder 1"/>
          <p:cNvSpPr>
            <a:spLocks noGrp="1"/>
          </p:cNvSpPr>
          <p:nvPr>
            <p:ph type="title"/>
          </p:nvPr>
        </p:nvSpPr>
        <p:spPr>
          <a:xfrm>
            <a:off x="2122560" y="3427200"/>
            <a:ext cx="4898160" cy="660960"/>
          </a:xfrm>
          <a:prstGeom prst="rect">
            <a:avLst/>
          </a:prstGeom>
          <a:noFill/>
          <a:ln w="0">
            <a:noFill/>
          </a:ln>
        </p:spPr>
        <p:txBody>
          <a:bodyPr lIns="0" tIns="0" rIns="0" bIns="0" numCol="1" spcCol="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749" name="PlaceHolder 2"/>
          <p:cNvSpPr>
            <a:spLocks noGrp="1"/>
          </p:cNvSpPr>
          <p:nvPr>
            <p:ph type="sldNum" idx="30"/>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32E22123-1F10-45CD-8552-15D511D68CBD}"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1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51"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52"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53"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54" name="PlaceHolder 1"/>
          <p:cNvSpPr>
            <a:spLocks noGrp="1"/>
          </p:cNvSpPr>
          <p:nvPr>
            <p:ph type="sldNum" idx="31"/>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61BB4F98-BE86-4013-A752-B9249D0DAE96}"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1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55"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56"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57"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58" name="PlaceHolder 1"/>
          <p:cNvSpPr>
            <a:spLocks noGrp="1"/>
          </p:cNvSpPr>
          <p:nvPr>
            <p:ph type="sldNum" idx="32"/>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167155C9-7EBE-4F08-A65B-A659CA4FA5DD}"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1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pic>
        <p:nvPicPr>
          <p:cNvPr id="759" name="Picture 1"/>
          <p:cNvPicPr/>
          <p:nvPr/>
        </p:nvPicPr>
        <p:blipFill>
          <a:blip r:embed="rId3"/>
          <a:stretch/>
        </p:blipFill>
        <p:spPr>
          <a:xfrm>
            <a:off x="2645280" y="83160"/>
            <a:ext cx="3760560" cy="1179720"/>
          </a:xfrm>
          <a:prstGeom prst="rect">
            <a:avLst/>
          </a:prstGeom>
          <a:ln w="88920" cap="sq">
            <a:solidFill>
              <a:srgbClr val="FFFFFF"/>
            </a:solidFill>
            <a:miter/>
          </a:ln>
          <a:effectLst>
            <a:outerShdw algn="ctr" rotWithShape="0">
              <a:srgbClr val="000000">
                <a:alpha val="45000"/>
              </a:srgbClr>
            </a:outerShdw>
          </a:effectLst>
        </p:spPr>
      </p:pic>
      <p:sp>
        <p:nvSpPr>
          <p:cNvPr id="760" name="Text Box 2" hidden="1"/>
          <p:cNvSpPr/>
          <p:nvPr/>
        </p:nvSpPr>
        <p:spPr>
          <a:xfrm>
            <a:off x="456480" y="4685400"/>
            <a:ext cx="212904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61" name="Text Box 3" hidden="1"/>
          <p:cNvSpPr/>
          <p:nvPr/>
        </p:nvSpPr>
        <p:spPr>
          <a:xfrm>
            <a:off x="3127680" y="4685400"/>
            <a:ext cx="2898000" cy="353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100000"/>
              </a:lnSpc>
            </a:pPr>
            <a:endParaRPr lang="it-IT" sz="960" b="0" strike="noStrike" spc="-1">
              <a:solidFill>
                <a:srgbClr val="000000"/>
              </a:solidFill>
              <a:latin typeface="Arial"/>
              <a:ea typeface="Arial"/>
            </a:endParaRPr>
          </a:p>
        </p:txBody>
      </p:sp>
      <p:sp>
        <p:nvSpPr>
          <p:cNvPr id="762" name="PlaceHolder 1"/>
          <p:cNvSpPr>
            <a:spLocks noGrp="1"/>
          </p:cNvSpPr>
          <p:nvPr>
            <p:ph type="sldNum" idx="33"/>
          </p:nvPr>
        </p:nvSpPr>
        <p:spPr>
          <a:xfrm>
            <a:off x="6556320" y="4685400"/>
            <a:ext cx="2127600" cy="352440"/>
          </a:xfrm>
          <a:prstGeom prst="rect">
            <a:avLst/>
          </a:prstGeom>
          <a:noFill/>
          <a:ln w="0">
            <a:noFill/>
          </a:ln>
        </p:spPr>
        <p:txBody>
          <a:bodyPr lIns="0" tIns="0" rIns="0" bIns="0" numCol="1" spcCol="0" anchor="t">
            <a:noAutofit/>
          </a:bodyPr>
          <a:lstStyle>
            <a:lvl1pPr indent="0" algn="r">
              <a:lnSpc>
                <a:spcPct val="100000"/>
              </a:lnSpc>
              <a:buNone/>
              <a:tabLst>
                <a:tab pos="0" algn="l"/>
              </a:tabLst>
              <a:defRPr lang="it-IT" sz="960" b="0" strike="noStrike" spc="-1">
                <a:solidFill>
                  <a:srgbClr val="000000"/>
                </a:solidFill>
                <a:latin typeface="Times New Roman"/>
                <a:ea typeface="Arial Unicode MS"/>
              </a:defRPr>
            </a:lvl1pPr>
          </a:lstStyle>
          <a:p>
            <a:pPr indent="0" algn="r">
              <a:lnSpc>
                <a:spcPct val="100000"/>
              </a:lnSpc>
              <a:buNone/>
              <a:tabLst>
                <a:tab pos="0" algn="l"/>
              </a:tabLst>
            </a:pPr>
            <a:fld id="{06B3521F-FDD2-43B8-82FA-249CAFFDE972}" type="slidenum">
              <a:rPr lang="it-IT" sz="960" b="0" strike="noStrike" spc="-1">
                <a:solidFill>
                  <a:srgbClr val="000000"/>
                </a:solidFill>
                <a:latin typeface="Times New Roman"/>
                <a:ea typeface="Arial Unicode MS"/>
              </a:rPr>
              <a:t>‹N›</a:t>
            </a:fld>
            <a:endParaRPr lang="it-IT" sz="96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147" name="Google Shape;128;p3"/>
          <p:cNvGrpSpPr/>
          <p:nvPr/>
        </p:nvGrpSpPr>
        <p:grpSpPr>
          <a:xfrm>
            <a:off x="7088760" y="-57960"/>
            <a:ext cx="1400400" cy="5258880"/>
            <a:chOff x="7088760" y="-57960"/>
            <a:chExt cx="1400400" cy="5258880"/>
          </a:xfrm>
        </p:grpSpPr>
        <p:sp>
          <p:nvSpPr>
            <p:cNvPr id="148" name="Google Shape;129;p3"/>
            <p:cNvSpPr/>
            <p:nvPr/>
          </p:nvSpPr>
          <p:spPr>
            <a:xfrm>
              <a:off x="7525800" y="-511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49" name="Google Shape;130;p3"/>
            <p:cNvGrpSpPr/>
            <p:nvPr/>
          </p:nvGrpSpPr>
          <p:grpSpPr>
            <a:xfrm>
              <a:off x="7088760" y="1042200"/>
              <a:ext cx="928080" cy="1375920"/>
              <a:chOff x="7088760" y="1042200"/>
              <a:chExt cx="928080" cy="1375920"/>
            </a:xfrm>
          </p:grpSpPr>
          <p:sp>
            <p:nvSpPr>
              <p:cNvPr id="150" name="Google Shape;131;p3"/>
              <p:cNvSpPr/>
              <p:nvPr/>
            </p:nvSpPr>
            <p:spPr>
              <a:xfrm>
                <a:off x="7150680" y="10422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1" name="Google Shape;132;p3"/>
              <p:cNvSpPr/>
              <p:nvPr/>
            </p:nvSpPr>
            <p:spPr>
              <a:xfrm>
                <a:off x="7736400" y="22683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2" name="Google Shape;133;p3"/>
              <p:cNvSpPr/>
              <p:nvPr/>
            </p:nvSpPr>
            <p:spPr>
              <a:xfrm>
                <a:off x="7743240" y="23443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3" name="Google Shape;134;p3"/>
              <p:cNvSpPr/>
              <p:nvPr/>
            </p:nvSpPr>
            <p:spPr>
              <a:xfrm>
                <a:off x="7831800" y="23338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4" name="Google Shape;135;p3"/>
              <p:cNvSpPr/>
              <p:nvPr/>
            </p:nvSpPr>
            <p:spPr>
              <a:xfrm>
                <a:off x="7863840" y="225756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5" name="Google Shape;136;p3"/>
              <p:cNvSpPr/>
              <p:nvPr/>
            </p:nvSpPr>
            <p:spPr>
              <a:xfrm>
                <a:off x="7856640" y="216756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6" name="Google Shape;137;p3"/>
              <p:cNvSpPr/>
              <p:nvPr/>
            </p:nvSpPr>
            <p:spPr>
              <a:xfrm>
                <a:off x="7653240" y="214812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7" name="Google Shape;138;p3"/>
              <p:cNvSpPr/>
              <p:nvPr/>
            </p:nvSpPr>
            <p:spPr>
              <a:xfrm>
                <a:off x="7814160" y="17712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8" name="Google Shape;139;p3"/>
              <p:cNvSpPr/>
              <p:nvPr/>
            </p:nvSpPr>
            <p:spPr>
              <a:xfrm>
                <a:off x="7953840" y="167400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59" name="Google Shape;140;p3"/>
              <p:cNvSpPr/>
              <p:nvPr/>
            </p:nvSpPr>
            <p:spPr>
              <a:xfrm>
                <a:off x="7922160" y="164376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0" name="Google Shape;141;p3"/>
              <p:cNvSpPr/>
              <p:nvPr/>
            </p:nvSpPr>
            <p:spPr>
              <a:xfrm>
                <a:off x="7331040" y="187920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1" name="Google Shape;142;p3"/>
              <p:cNvSpPr/>
              <p:nvPr/>
            </p:nvSpPr>
            <p:spPr>
              <a:xfrm>
                <a:off x="7389720" y="186336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2" name="Google Shape;143;p3"/>
              <p:cNvSpPr/>
              <p:nvPr/>
            </p:nvSpPr>
            <p:spPr>
              <a:xfrm>
                <a:off x="7088760" y="16315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3" name="Google Shape;144;p3"/>
              <p:cNvSpPr/>
              <p:nvPr/>
            </p:nvSpPr>
            <p:spPr>
              <a:xfrm>
                <a:off x="7127640" y="154656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4" name="Google Shape;145;p3"/>
              <p:cNvSpPr/>
              <p:nvPr/>
            </p:nvSpPr>
            <p:spPr>
              <a:xfrm>
                <a:off x="7159680" y="166320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5" name="Google Shape;146;p3"/>
              <p:cNvSpPr/>
              <p:nvPr/>
            </p:nvSpPr>
            <p:spPr>
              <a:xfrm>
                <a:off x="7688520" y="137664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6" name="Google Shape;147;p3"/>
              <p:cNvSpPr/>
              <p:nvPr/>
            </p:nvSpPr>
            <p:spPr>
              <a:xfrm>
                <a:off x="7746840" y="1300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7" name="Google Shape;148;p3"/>
              <p:cNvSpPr/>
              <p:nvPr/>
            </p:nvSpPr>
            <p:spPr>
              <a:xfrm>
                <a:off x="7792920" y="134496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68" name="Google Shape;149;p3"/>
              <p:cNvSpPr/>
              <p:nvPr/>
            </p:nvSpPr>
            <p:spPr>
              <a:xfrm>
                <a:off x="7754040" y="137844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69" name="Google Shape;150;p3"/>
            <p:cNvSpPr/>
            <p:nvPr/>
          </p:nvSpPr>
          <p:spPr>
            <a:xfrm>
              <a:off x="7449840" y="22294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70" name="Google Shape;151;p3"/>
            <p:cNvGrpSpPr/>
            <p:nvPr/>
          </p:nvGrpSpPr>
          <p:grpSpPr>
            <a:xfrm>
              <a:off x="7856640" y="1058040"/>
              <a:ext cx="217080" cy="270000"/>
              <a:chOff x="7856640" y="1058040"/>
              <a:chExt cx="217080" cy="270000"/>
            </a:xfrm>
          </p:grpSpPr>
          <p:sp>
            <p:nvSpPr>
              <p:cNvPr id="171" name="Google Shape;152;p3"/>
              <p:cNvSpPr/>
              <p:nvPr/>
            </p:nvSpPr>
            <p:spPr>
              <a:xfrm>
                <a:off x="785664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2" name="Google Shape;153;p3"/>
              <p:cNvSpPr/>
              <p:nvPr/>
            </p:nvSpPr>
            <p:spPr>
              <a:xfrm>
                <a:off x="785664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3" name="Google Shape;154;p3"/>
              <p:cNvSpPr/>
              <p:nvPr/>
            </p:nvSpPr>
            <p:spPr>
              <a:xfrm>
                <a:off x="7920360" y="122112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4" name="Google Shape;155;p3"/>
              <p:cNvSpPr/>
              <p:nvPr/>
            </p:nvSpPr>
            <p:spPr>
              <a:xfrm>
                <a:off x="7934400" y="11131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5" name="Google Shape;156;p3"/>
              <p:cNvSpPr/>
              <p:nvPr/>
            </p:nvSpPr>
            <p:spPr>
              <a:xfrm>
                <a:off x="7879680" y="117144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76" name="Google Shape;157;p3"/>
            <p:cNvSpPr/>
            <p:nvPr/>
          </p:nvSpPr>
          <p:spPr>
            <a:xfrm>
              <a:off x="7357680" y="241524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7" name="Google Shape;158;p3"/>
            <p:cNvSpPr/>
            <p:nvPr/>
          </p:nvSpPr>
          <p:spPr>
            <a:xfrm>
              <a:off x="7194960" y="813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8" name="Google Shape;159;p3"/>
            <p:cNvSpPr/>
            <p:nvPr/>
          </p:nvSpPr>
          <p:spPr>
            <a:xfrm>
              <a:off x="8024760" y="1847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79" name="Google Shape;160;p3"/>
            <p:cNvSpPr/>
            <p:nvPr/>
          </p:nvSpPr>
          <p:spPr>
            <a:xfrm>
              <a:off x="7405560" y="-5796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80" name="Google Shape;161;p3"/>
            <p:cNvGrpSpPr/>
            <p:nvPr/>
          </p:nvGrpSpPr>
          <p:grpSpPr>
            <a:xfrm>
              <a:off x="8137800" y="2615040"/>
              <a:ext cx="206280" cy="245520"/>
              <a:chOff x="8137800" y="2615040"/>
              <a:chExt cx="206280" cy="245520"/>
            </a:xfrm>
          </p:grpSpPr>
          <p:sp>
            <p:nvSpPr>
              <p:cNvPr id="181" name="Google Shape;162;p3"/>
              <p:cNvSpPr/>
              <p:nvPr/>
            </p:nvSpPr>
            <p:spPr>
              <a:xfrm>
                <a:off x="8137800" y="27460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82" name="Google Shape;163;p3"/>
              <p:cNvSpPr/>
              <p:nvPr/>
            </p:nvSpPr>
            <p:spPr>
              <a:xfrm>
                <a:off x="8150400" y="261504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83" name="Google Shape;164;p3"/>
              <p:cNvSpPr/>
              <p:nvPr/>
            </p:nvSpPr>
            <p:spPr>
              <a:xfrm>
                <a:off x="8197920" y="273888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184" name="Google Shape;165;p3"/>
            <p:cNvGrpSpPr/>
            <p:nvPr/>
          </p:nvGrpSpPr>
          <p:grpSpPr>
            <a:xfrm>
              <a:off x="8197920" y="479880"/>
              <a:ext cx="291240" cy="361800"/>
              <a:chOff x="8197920" y="479880"/>
              <a:chExt cx="291240" cy="361800"/>
            </a:xfrm>
          </p:grpSpPr>
          <p:sp>
            <p:nvSpPr>
              <p:cNvPr id="185" name="Google Shape;166;p3"/>
              <p:cNvSpPr/>
              <p:nvPr/>
            </p:nvSpPr>
            <p:spPr>
              <a:xfrm>
                <a:off x="8212320" y="47988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86" name="Google Shape;167;p3"/>
              <p:cNvSpPr/>
              <p:nvPr/>
            </p:nvSpPr>
            <p:spPr>
              <a:xfrm>
                <a:off x="8272440" y="56448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87" name="Google Shape;168;p3"/>
              <p:cNvSpPr/>
              <p:nvPr/>
            </p:nvSpPr>
            <p:spPr>
              <a:xfrm>
                <a:off x="8197920" y="71136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188" name="Google Shape;169;p3"/>
            <p:cNvGrpSpPr/>
            <p:nvPr/>
          </p:nvGrpSpPr>
          <p:grpSpPr>
            <a:xfrm>
              <a:off x="7230240" y="2032920"/>
              <a:ext cx="150120" cy="300240"/>
              <a:chOff x="7230240" y="2032920"/>
              <a:chExt cx="150120" cy="300240"/>
            </a:xfrm>
          </p:grpSpPr>
          <p:sp>
            <p:nvSpPr>
              <p:cNvPr id="189" name="Google Shape;170;p3"/>
              <p:cNvSpPr/>
              <p:nvPr/>
            </p:nvSpPr>
            <p:spPr>
              <a:xfrm>
                <a:off x="7267680" y="218880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0" name="Google Shape;171;p3"/>
              <p:cNvSpPr/>
              <p:nvPr/>
            </p:nvSpPr>
            <p:spPr>
              <a:xfrm>
                <a:off x="7230240" y="203292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191" name="Google Shape;172;p3"/>
            <p:cNvGrpSpPr/>
            <p:nvPr/>
          </p:nvGrpSpPr>
          <p:grpSpPr>
            <a:xfrm>
              <a:off x="7465680" y="3704760"/>
              <a:ext cx="768960" cy="1456920"/>
              <a:chOff x="7465680" y="3704760"/>
              <a:chExt cx="768960" cy="1456920"/>
            </a:xfrm>
          </p:grpSpPr>
          <p:sp>
            <p:nvSpPr>
              <p:cNvPr id="192" name="Google Shape;173;p3"/>
              <p:cNvSpPr/>
              <p:nvPr/>
            </p:nvSpPr>
            <p:spPr>
              <a:xfrm>
                <a:off x="7485120" y="370476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3" name="Google Shape;174;p3"/>
              <p:cNvSpPr/>
              <p:nvPr/>
            </p:nvSpPr>
            <p:spPr>
              <a:xfrm>
                <a:off x="7479720" y="407808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4" name="Google Shape;175;p3"/>
              <p:cNvSpPr/>
              <p:nvPr/>
            </p:nvSpPr>
            <p:spPr>
              <a:xfrm>
                <a:off x="7465680" y="41418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5" name="Google Shape;176;p3"/>
              <p:cNvSpPr/>
              <p:nvPr/>
            </p:nvSpPr>
            <p:spPr>
              <a:xfrm>
                <a:off x="7599960" y="437904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196" name="Google Shape;177;p3"/>
            <p:cNvSpPr/>
            <p:nvPr/>
          </p:nvSpPr>
          <p:spPr>
            <a:xfrm>
              <a:off x="7934400" y="367668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7" name="Google Shape;178;p3"/>
            <p:cNvSpPr/>
            <p:nvPr/>
          </p:nvSpPr>
          <p:spPr>
            <a:xfrm>
              <a:off x="7242840" y="342540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198" name="Google Shape;179;p3"/>
            <p:cNvSpPr/>
            <p:nvPr/>
          </p:nvSpPr>
          <p:spPr>
            <a:xfrm>
              <a:off x="8291880" y="46123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199" name="Google Shape;180;p3"/>
            <p:cNvGrpSpPr/>
            <p:nvPr/>
          </p:nvGrpSpPr>
          <p:grpSpPr>
            <a:xfrm>
              <a:off x="7488720" y="4759200"/>
              <a:ext cx="169200" cy="270000"/>
              <a:chOff x="7488720" y="4759200"/>
              <a:chExt cx="169200" cy="270000"/>
            </a:xfrm>
          </p:grpSpPr>
          <p:sp>
            <p:nvSpPr>
              <p:cNvPr id="200" name="Google Shape;181;p3"/>
              <p:cNvSpPr/>
              <p:nvPr/>
            </p:nvSpPr>
            <p:spPr>
              <a:xfrm>
                <a:off x="7488720" y="482832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1" name="Google Shape;182;p3"/>
              <p:cNvSpPr/>
              <p:nvPr/>
            </p:nvSpPr>
            <p:spPr>
              <a:xfrm>
                <a:off x="7580520" y="488124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2" name="Google Shape;183;p3"/>
              <p:cNvSpPr/>
              <p:nvPr/>
            </p:nvSpPr>
            <p:spPr>
              <a:xfrm>
                <a:off x="7516800" y="49449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3" name="Google Shape;184;p3"/>
              <p:cNvSpPr/>
              <p:nvPr/>
            </p:nvSpPr>
            <p:spPr>
              <a:xfrm>
                <a:off x="7619760" y="475920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204" name="Google Shape;187;p4"/>
          <p:cNvGrpSpPr/>
          <p:nvPr/>
        </p:nvGrpSpPr>
        <p:grpSpPr>
          <a:xfrm>
            <a:off x="803880" y="3161880"/>
            <a:ext cx="7511040" cy="1530360"/>
            <a:chOff x="803880" y="3161880"/>
            <a:chExt cx="7511040" cy="1530360"/>
          </a:xfrm>
        </p:grpSpPr>
        <p:sp>
          <p:nvSpPr>
            <p:cNvPr id="205" name="Google Shape;188;p4"/>
            <p:cNvSpPr/>
            <p:nvPr/>
          </p:nvSpPr>
          <p:spPr>
            <a:xfrm rot="5400000">
              <a:off x="2823480" y="2523600"/>
              <a:ext cx="1041840" cy="2504160"/>
            </a:xfrm>
            <a:custGeom>
              <a:avLst/>
              <a:gdLst>
                <a:gd name="textAreaLeft" fmla="*/ 0 w 1041840"/>
                <a:gd name="textAreaRight" fmla="*/ 1042560 w 1041840"/>
                <a:gd name="textAreaTop" fmla="*/ 0 h 2504160"/>
                <a:gd name="textAreaBottom" fmla="*/ 2504880 h 250416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6" name="Google Shape;189;p4"/>
            <p:cNvSpPr/>
            <p:nvPr/>
          </p:nvSpPr>
          <p:spPr>
            <a:xfrm rot="3021600">
              <a:off x="1433520" y="3420000"/>
              <a:ext cx="379800" cy="500760"/>
            </a:xfrm>
            <a:custGeom>
              <a:avLst/>
              <a:gdLst>
                <a:gd name="textAreaLeft" fmla="*/ 0 w 379800"/>
                <a:gd name="textAreaRight" fmla="*/ 380520 w 379800"/>
                <a:gd name="textAreaTop" fmla="*/ 0 h 500760"/>
                <a:gd name="textAreaBottom" fmla="*/ 501480 h 50076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07" name="Google Shape;190;p4"/>
            <p:cNvGrpSpPr/>
            <p:nvPr/>
          </p:nvGrpSpPr>
          <p:grpSpPr>
            <a:xfrm>
              <a:off x="7125840" y="3705840"/>
              <a:ext cx="431280" cy="278280"/>
              <a:chOff x="7125840" y="3705840"/>
              <a:chExt cx="431280" cy="278280"/>
            </a:xfrm>
          </p:grpSpPr>
          <p:sp>
            <p:nvSpPr>
              <p:cNvPr id="208" name="Google Shape;191;p4"/>
              <p:cNvSpPr/>
              <p:nvPr/>
            </p:nvSpPr>
            <p:spPr>
              <a:xfrm rot="7357800">
                <a:off x="7170480" y="3724200"/>
                <a:ext cx="145800" cy="186840"/>
              </a:xfrm>
              <a:custGeom>
                <a:avLst/>
                <a:gdLst>
                  <a:gd name="textAreaLeft" fmla="*/ 0 w 145800"/>
                  <a:gd name="textAreaRight" fmla="*/ 146520 w 145800"/>
                  <a:gd name="textAreaTop" fmla="*/ 0 h 186840"/>
                  <a:gd name="textAreaBottom" fmla="*/ 187560 h 18684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09" name="Google Shape;192;p4"/>
              <p:cNvSpPr/>
              <p:nvPr/>
            </p:nvSpPr>
            <p:spPr>
              <a:xfrm rot="7357800">
                <a:off x="7386120" y="3799800"/>
                <a:ext cx="129600" cy="168480"/>
              </a:xfrm>
              <a:custGeom>
                <a:avLst/>
                <a:gdLst>
                  <a:gd name="textAreaLeft" fmla="*/ 0 w 129600"/>
                  <a:gd name="textAreaRight" fmla="*/ 130320 w 129600"/>
                  <a:gd name="textAreaTop" fmla="*/ 0 h 168480"/>
                  <a:gd name="textAreaBottom" fmla="*/ 169200 h 16848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84600" rIns="90000" bIns="846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210" name="Google Shape;193;p4"/>
            <p:cNvGrpSpPr/>
            <p:nvPr/>
          </p:nvGrpSpPr>
          <p:grpSpPr>
            <a:xfrm>
              <a:off x="4699800" y="3162240"/>
              <a:ext cx="2321280" cy="1225080"/>
              <a:chOff x="4699800" y="3162240"/>
              <a:chExt cx="2321280" cy="1225080"/>
            </a:xfrm>
          </p:grpSpPr>
          <p:sp>
            <p:nvSpPr>
              <p:cNvPr id="211" name="Google Shape;194;p4"/>
              <p:cNvSpPr/>
              <p:nvPr/>
            </p:nvSpPr>
            <p:spPr>
              <a:xfrm rot="16200000">
                <a:off x="5263200" y="2598480"/>
                <a:ext cx="1194120" cy="2321280"/>
              </a:xfrm>
              <a:custGeom>
                <a:avLst/>
                <a:gdLst>
                  <a:gd name="textAreaLeft" fmla="*/ 0 w 1194120"/>
                  <a:gd name="textAreaRight" fmla="*/ 1194840 w 1194120"/>
                  <a:gd name="textAreaTop" fmla="*/ 0 h 2321280"/>
                  <a:gd name="textAreaBottom" fmla="*/ 2322000 h 232128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2" name="Google Shape;195;p4"/>
              <p:cNvSpPr/>
              <p:nvPr/>
            </p:nvSpPr>
            <p:spPr>
              <a:xfrm rot="16200000">
                <a:off x="5411520" y="4006080"/>
                <a:ext cx="241560" cy="475560"/>
              </a:xfrm>
              <a:custGeom>
                <a:avLst/>
                <a:gdLst>
                  <a:gd name="textAreaLeft" fmla="*/ 0 w 241560"/>
                  <a:gd name="textAreaRight" fmla="*/ 242280 w 241560"/>
                  <a:gd name="textAreaTop" fmla="*/ 0 h 475560"/>
                  <a:gd name="textAreaBottom" fmla="*/ 476280 h 47556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3" name="Google Shape;196;p4"/>
              <p:cNvSpPr/>
              <p:nvPr/>
            </p:nvSpPr>
            <p:spPr>
              <a:xfrm rot="16200000">
                <a:off x="5419440" y="4231440"/>
                <a:ext cx="131760" cy="179640"/>
              </a:xfrm>
              <a:custGeom>
                <a:avLst/>
                <a:gdLst>
                  <a:gd name="textAreaLeft" fmla="*/ 0 w 131760"/>
                  <a:gd name="textAreaRight" fmla="*/ 132480 w 131760"/>
                  <a:gd name="textAreaTop" fmla="*/ 0 h 179640"/>
                  <a:gd name="textAreaBottom" fmla="*/ 180360 h 17964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0000" rIns="90000" bIns="900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4" name="Google Shape;197;p4"/>
              <p:cNvSpPr/>
              <p:nvPr/>
            </p:nvSpPr>
            <p:spPr>
              <a:xfrm rot="16200000">
                <a:off x="5769000" y="4034160"/>
                <a:ext cx="142920" cy="134640"/>
              </a:xfrm>
              <a:custGeom>
                <a:avLst/>
                <a:gdLst>
                  <a:gd name="textAreaLeft" fmla="*/ 0 w 142920"/>
                  <a:gd name="textAreaRight" fmla="*/ 143640 w 142920"/>
                  <a:gd name="textAreaTop" fmla="*/ 0 h 134640"/>
                  <a:gd name="textAreaBottom" fmla="*/ 135360 h 1346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67680" rIns="90000" bIns="676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15" name="Google Shape;198;p4"/>
            <p:cNvSpPr/>
            <p:nvPr/>
          </p:nvSpPr>
          <p:spPr>
            <a:xfrm>
              <a:off x="4524480" y="3819960"/>
              <a:ext cx="329040" cy="331200"/>
            </a:xfrm>
            <a:custGeom>
              <a:avLst/>
              <a:gdLst>
                <a:gd name="textAreaLeft" fmla="*/ 0 w 329040"/>
                <a:gd name="textAreaRight" fmla="*/ 329760 w 329040"/>
                <a:gd name="textAreaTop" fmla="*/ 0 h 331200"/>
                <a:gd name="textAreaBottom" fmla="*/ 331920 h 33120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6" name="Google Shape;199;p4"/>
            <p:cNvSpPr/>
            <p:nvPr/>
          </p:nvSpPr>
          <p:spPr>
            <a:xfrm rot="3958800">
              <a:off x="1686240" y="3769560"/>
              <a:ext cx="245880" cy="381960"/>
            </a:xfrm>
            <a:custGeom>
              <a:avLst/>
              <a:gdLst>
                <a:gd name="textAreaLeft" fmla="*/ 0 w 245880"/>
                <a:gd name="textAreaRight" fmla="*/ 246600 w 245880"/>
                <a:gd name="textAreaTop" fmla="*/ 0 h 381960"/>
                <a:gd name="textAreaBottom" fmla="*/ 382680 h 3819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7" name="Google Shape;200;p4"/>
            <p:cNvSpPr/>
            <p:nvPr/>
          </p:nvSpPr>
          <p:spPr>
            <a:xfrm rot="16200000">
              <a:off x="7509240" y="3219840"/>
              <a:ext cx="190800" cy="699840"/>
            </a:xfrm>
            <a:custGeom>
              <a:avLst/>
              <a:gdLst>
                <a:gd name="textAreaLeft" fmla="*/ 0 w 190800"/>
                <a:gd name="textAreaRight" fmla="*/ 191520 w 190800"/>
                <a:gd name="textAreaTop" fmla="*/ 0 h 699840"/>
                <a:gd name="textAreaBottom" fmla="*/ 700560 h 69984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8" name="Google Shape;201;p4"/>
            <p:cNvSpPr/>
            <p:nvPr/>
          </p:nvSpPr>
          <p:spPr>
            <a:xfrm rot="6864000">
              <a:off x="907200" y="3174120"/>
              <a:ext cx="297720" cy="419760"/>
            </a:xfrm>
            <a:custGeom>
              <a:avLst/>
              <a:gdLst>
                <a:gd name="textAreaLeft" fmla="*/ 0 w 297720"/>
                <a:gd name="textAreaRight" fmla="*/ 298440 w 297720"/>
                <a:gd name="textAreaTop" fmla="*/ 0 h 419760"/>
                <a:gd name="textAreaBottom" fmla="*/ 420480 h 4197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19" name="Google Shape;202;p4"/>
            <p:cNvSpPr/>
            <p:nvPr/>
          </p:nvSpPr>
          <p:spPr>
            <a:xfrm rot="20125800">
              <a:off x="7954920" y="3223440"/>
              <a:ext cx="316800" cy="276120"/>
            </a:xfrm>
            <a:custGeom>
              <a:avLst/>
              <a:gdLst>
                <a:gd name="textAreaLeft" fmla="*/ 0 w 316800"/>
                <a:gd name="textAreaRight" fmla="*/ 317520 w 316800"/>
                <a:gd name="textAreaTop" fmla="*/ 0 h 276120"/>
                <a:gd name="textAreaBottom" fmla="*/ 276840 h 2761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20" name="Google Shape;203;p4"/>
            <p:cNvGrpSpPr/>
            <p:nvPr/>
          </p:nvGrpSpPr>
          <p:grpSpPr>
            <a:xfrm>
              <a:off x="4503960" y="4370040"/>
              <a:ext cx="321840" cy="322200"/>
              <a:chOff x="4503960" y="4370040"/>
              <a:chExt cx="321840" cy="322200"/>
            </a:xfrm>
          </p:grpSpPr>
          <p:sp>
            <p:nvSpPr>
              <p:cNvPr id="221" name="Google Shape;204;p4"/>
              <p:cNvSpPr/>
              <p:nvPr/>
            </p:nvSpPr>
            <p:spPr>
              <a:xfrm rot="4062000">
                <a:off x="4548960" y="4401720"/>
                <a:ext cx="61560" cy="138960"/>
              </a:xfrm>
              <a:custGeom>
                <a:avLst/>
                <a:gdLst>
                  <a:gd name="textAreaLeft" fmla="*/ 0 w 61560"/>
                  <a:gd name="textAreaRight" fmla="*/ 62280 w 61560"/>
                  <a:gd name="textAreaTop" fmla="*/ 0 h 138960"/>
                  <a:gd name="textAreaBottom" fmla="*/ 139680 h 13896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69840" rIns="90000" bIns="698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22" name="Google Shape;205;p4"/>
              <p:cNvSpPr/>
              <p:nvPr/>
            </p:nvSpPr>
            <p:spPr>
              <a:xfrm rot="4062000">
                <a:off x="4694040" y="4380120"/>
                <a:ext cx="106560" cy="126000"/>
              </a:xfrm>
              <a:custGeom>
                <a:avLst/>
                <a:gdLst>
                  <a:gd name="textAreaLeft" fmla="*/ 0 w 106560"/>
                  <a:gd name="textAreaRight" fmla="*/ 107280 w 106560"/>
                  <a:gd name="textAreaTop" fmla="*/ 0 h 126000"/>
                  <a:gd name="textAreaBottom" fmla="*/ 126720 h 12600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63360" rIns="90000" bIns="63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23" name="Google Shape;206;p4"/>
              <p:cNvSpPr/>
              <p:nvPr/>
            </p:nvSpPr>
            <p:spPr>
              <a:xfrm rot="4062000">
                <a:off x="4555080" y="4523040"/>
                <a:ext cx="177480" cy="126000"/>
              </a:xfrm>
              <a:custGeom>
                <a:avLst/>
                <a:gdLst>
                  <a:gd name="textAreaLeft" fmla="*/ 0 w 177480"/>
                  <a:gd name="textAreaRight" fmla="*/ 178200 w 177480"/>
                  <a:gd name="textAreaTop" fmla="*/ 0 h 126000"/>
                  <a:gd name="textAreaBottom" fmla="*/ 126720 h 12600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63360" rIns="90000" bIns="6336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sp>
        <p:nvSpPr>
          <p:cNvPr id="224" name="PlaceHolder 1"/>
          <p:cNvSpPr>
            <a:spLocks noGrp="1"/>
          </p:cNvSpPr>
          <p:nvPr>
            <p:ph type="sldNum" idx="3"/>
          </p:nvPr>
        </p:nvSpPr>
        <p:spPr>
          <a:xfrm>
            <a:off x="4297680" y="4749840"/>
            <a:ext cx="547920" cy="392760"/>
          </a:xfrm>
          <a:prstGeom prst="rect">
            <a:avLst/>
          </a:prstGeom>
          <a:noFill/>
          <a:ln w="0">
            <a:noFill/>
          </a:ln>
        </p:spPr>
        <p:txBody>
          <a:bodyPr lIns="91440" tIns="91440" rIns="91440" bIns="91440" anchor="t">
            <a:noAutofit/>
          </a:bodyPr>
          <a:lstStyle>
            <a:lvl1pPr indent="0" algn="ctr">
              <a:lnSpc>
                <a:spcPct val="100000"/>
              </a:lnSpc>
              <a:buNone/>
              <a:tabLst>
                <a:tab pos="0" algn="l"/>
              </a:tabLst>
              <a:defRPr lang="it-IT" sz="1200" b="0" strike="noStrike" spc="-1">
                <a:solidFill>
                  <a:schemeClr val="dk2"/>
                </a:solidFill>
                <a:latin typeface="Neuton"/>
                <a:ea typeface="Neuton"/>
              </a:defRPr>
            </a:lvl1pPr>
          </a:lstStyle>
          <a:p>
            <a:pPr indent="0" algn="ctr">
              <a:lnSpc>
                <a:spcPct val="100000"/>
              </a:lnSpc>
              <a:buNone/>
              <a:tabLst>
                <a:tab pos="0" algn="l"/>
              </a:tabLst>
            </a:pPr>
            <a:fld id="{44ED177B-04B5-45A5-8465-9D94B0C59970}"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225" name="Google Shape;211;p5"/>
          <p:cNvGrpSpPr/>
          <p:nvPr/>
        </p:nvGrpSpPr>
        <p:grpSpPr>
          <a:xfrm>
            <a:off x="7108200" y="-57960"/>
            <a:ext cx="1400400" cy="5258880"/>
            <a:chOff x="7108200" y="-57960"/>
            <a:chExt cx="1400400" cy="5258880"/>
          </a:xfrm>
        </p:grpSpPr>
        <p:sp>
          <p:nvSpPr>
            <p:cNvPr id="226" name="Google Shape;212;p5"/>
            <p:cNvSpPr/>
            <p:nvPr/>
          </p:nvSpPr>
          <p:spPr>
            <a:xfrm>
              <a:off x="7545240" y="-511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27" name="Google Shape;213;p5"/>
            <p:cNvGrpSpPr/>
            <p:nvPr/>
          </p:nvGrpSpPr>
          <p:grpSpPr>
            <a:xfrm>
              <a:off x="7108200" y="1042200"/>
              <a:ext cx="928080" cy="1375920"/>
              <a:chOff x="7108200" y="1042200"/>
              <a:chExt cx="928080" cy="1375920"/>
            </a:xfrm>
          </p:grpSpPr>
          <p:sp>
            <p:nvSpPr>
              <p:cNvPr id="228" name="Google Shape;214;p5"/>
              <p:cNvSpPr/>
              <p:nvPr/>
            </p:nvSpPr>
            <p:spPr>
              <a:xfrm>
                <a:off x="7170120" y="10422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29" name="Google Shape;215;p5"/>
              <p:cNvSpPr/>
              <p:nvPr/>
            </p:nvSpPr>
            <p:spPr>
              <a:xfrm>
                <a:off x="7755840" y="22683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0" name="Google Shape;216;p5"/>
              <p:cNvSpPr/>
              <p:nvPr/>
            </p:nvSpPr>
            <p:spPr>
              <a:xfrm>
                <a:off x="7762680" y="23443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1" name="Google Shape;217;p5"/>
              <p:cNvSpPr/>
              <p:nvPr/>
            </p:nvSpPr>
            <p:spPr>
              <a:xfrm>
                <a:off x="7851240" y="23338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2" name="Google Shape;218;p5"/>
              <p:cNvSpPr/>
              <p:nvPr/>
            </p:nvSpPr>
            <p:spPr>
              <a:xfrm>
                <a:off x="7883280" y="225756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3" name="Google Shape;219;p5"/>
              <p:cNvSpPr/>
              <p:nvPr/>
            </p:nvSpPr>
            <p:spPr>
              <a:xfrm>
                <a:off x="7876080" y="216756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4" name="Google Shape;220;p5"/>
              <p:cNvSpPr/>
              <p:nvPr/>
            </p:nvSpPr>
            <p:spPr>
              <a:xfrm>
                <a:off x="7672680" y="214812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5" name="Google Shape;221;p5"/>
              <p:cNvSpPr/>
              <p:nvPr/>
            </p:nvSpPr>
            <p:spPr>
              <a:xfrm>
                <a:off x="7833600" y="17712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6" name="Google Shape;222;p5"/>
              <p:cNvSpPr/>
              <p:nvPr/>
            </p:nvSpPr>
            <p:spPr>
              <a:xfrm>
                <a:off x="7973280" y="167400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7" name="Google Shape;223;p5"/>
              <p:cNvSpPr/>
              <p:nvPr/>
            </p:nvSpPr>
            <p:spPr>
              <a:xfrm>
                <a:off x="7941600" y="164376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8" name="Google Shape;224;p5"/>
              <p:cNvSpPr/>
              <p:nvPr/>
            </p:nvSpPr>
            <p:spPr>
              <a:xfrm>
                <a:off x="7350480" y="187920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39" name="Google Shape;225;p5"/>
              <p:cNvSpPr/>
              <p:nvPr/>
            </p:nvSpPr>
            <p:spPr>
              <a:xfrm>
                <a:off x="7409160" y="186336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0" name="Google Shape;226;p5"/>
              <p:cNvSpPr/>
              <p:nvPr/>
            </p:nvSpPr>
            <p:spPr>
              <a:xfrm>
                <a:off x="7108200" y="16315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1" name="Google Shape;227;p5"/>
              <p:cNvSpPr/>
              <p:nvPr/>
            </p:nvSpPr>
            <p:spPr>
              <a:xfrm>
                <a:off x="7147080" y="154656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2" name="Google Shape;228;p5"/>
              <p:cNvSpPr/>
              <p:nvPr/>
            </p:nvSpPr>
            <p:spPr>
              <a:xfrm>
                <a:off x="7179120" y="166320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3" name="Google Shape;229;p5"/>
              <p:cNvSpPr/>
              <p:nvPr/>
            </p:nvSpPr>
            <p:spPr>
              <a:xfrm>
                <a:off x="7707960" y="137664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4" name="Google Shape;230;p5"/>
              <p:cNvSpPr/>
              <p:nvPr/>
            </p:nvSpPr>
            <p:spPr>
              <a:xfrm>
                <a:off x="7766280" y="1300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5" name="Google Shape;231;p5"/>
              <p:cNvSpPr/>
              <p:nvPr/>
            </p:nvSpPr>
            <p:spPr>
              <a:xfrm>
                <a:off x="7812360" y="134496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46" name="Google Shape;232;p5"/>
              <p:cNvSpPr/>
              <p:nvPr/>
            </p:nvSpPr>
            <p:spPr>
              <a:xfrm>
                <a:off x="7773480" y="137844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47" name="Google Shape;233;p5"/>
            <p:cNvSpPr/>
            <p:nvPr/>
          </p:nvSpPr>
          <p:spPr>
            <a:xfrm>
              <a:off x="7469280" y="22294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48" name="Google Shape;234;p5"/>
            <p:cNvGrpSpPr/>
            <p:nvPr/>
          </p:nvGrpSpPr>
          <p:grpSpPr>
            <a:xfrm>
              <a:off x="7876080" y="1058040"/>
              <a:ext cx="217080" cy="270000"/>
              <a:chOff x="7876080" y="1058040"/>
              <a:chExt cx="217080" cy="270000"/>
            </a:xfrm>
          </p:grpSpPr>
          <p:sp>
            <p:nvSpPr>
              <p:cNvPr id="249" name="Google Shape;235;p5"/>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0" name="Google Shape;236;p5"/>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1" name="Google Shape;237;p5"/>
              <p:cNvSpPr/>
              <p:nvPr/>
            </p:nvSpPr>
            <p:spPr>
              <a:xfrm>
                <a:off x="7939800" y="122112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2" name="Google Shape;238;p5"/>
              <p:cNvSpPr/>
              <p:nvPr/>
            </p:nvSpPr>
            <p:spPr>
              <a:xfrm>
                <a:off x="7953840" y="11131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3" name="Google Shape;239;p5"/>
              <p:cNvSpPr/>
              <p:nvPr/>
            </p:nvSpPr>
            <p:spPr>
              <a:xfrm>
                <a:off x="7899120" y="117144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54" name="Google Shape;240;p5"/>
            <p:cNvSpPr/>
            <p:nvPr/>
          </p:nvSpPr>
          <p:spPr>
            <a:xfrm>
              <a:off x="7377120" y="241524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5" name="Google Shape;241;p5"/>
            <p:cNvSpPr/>
            <p:nvPr/>
          </p:nvSpPr>
          <p:spPr>
            <a:xfrm>
              <a:off x="7214400" y="813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6" name="Google Shape;242;p5"/>
            <p:cNvSpPr/>
            <p:nvPr/>
          </p:nvSpPr>
          <p:spPr>
            <a:xfrm>
              <a:off x="8044200" y="1847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57" name="Google Shape;243;p5"/>
            <p:cNvSpPr/>
            <p:nvPr/>
          </p:nvSpPr>
          <p:spPr>
            <a:xfrm>
              <a:off x="7425000" y="-5796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58" name="Google Shape;244;p5"/>
            <p:cNvGrpSpPr/>
            <p:nvPr/>
          </p:nvGrpSpPr>
          <p:grpSpPr>
            <a:xfrm>
              <a:off x="8157240" y="2615040"/>
              <a:ext cx="206280" cy="245520"/>
              <a:chOff x="8157240" y="2615040"/>
              <a:chExt cx="206280" cy="245520"/>
            </a:xfrm>
          </p:grpSpPr>
          <p:sp>
            <p:nvSpPr>
              <p:cNvPr id="259" name="Google Shape;245;p5"/>
              <p:cNvSpPr/>
              <p:nvPr/>
            </p:nvSpPr>
            <p:spPr>
              <a:xfrm>
                <a:off x="8157240" y="27460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0" name="Google Shape;246;p5"/>
              <p:cNvSpPr/>
              <p:nvPr/>
            </p:nvSpPr>
            <p:spPr>
              <a:xfrm>
                <a:off x="8169840" y="261504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1" name="Google Shape;247;p5"/>
              <p:cNvSpPr/>
              <p:nvPr/>
            </p:nvSpPr>
            <p:spPr>
              <a:xfrm>
                <a:off x="8217360" y="273888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262" name="Google Shape;248;p5"/>
            <p:cNvGrpSpPr/>
            <p:nvPr/>
          </p:nvGrpSpPr>
          <p:grpSpPr>
            <a:xfrm>
              <a:off x="8217360" y="479880"/>
              <a:ext cx="291240" cy="361800"/>
              <a:chOff x="8217360" y="479880"/>
              <a:chExt cx="291240" cy="361800"/>
            </a:xfrm>
          </p:grpSpPr>
          <p:sp>
            <p:nvSpPr>
              <p:cNvPr id="263" name="Google Shape;249;p5"/>
              <p:cNvSpPr/>
              <p:nvPr/>
            </p:nvSpPr>
            <p:spPr>
              <a:xfrm>
                <a:off x="8231760" y="47988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4" name="Google Shape;250;p5"/>
              <p:cNvSpPr/>
              <p:nvPr/>
            </p:nvSpPr>
            <p:spPr>
              <a:xfrm>
                <a:off x="8291880" y="56448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5" name="Google Shape;251;p5"/>
              <p:cNvSpPr/>
              <p:nvPr/>
            </p:nvSpPr>
            <p:spPr>
              <a:xfrm>
                <a:off x="8217360" y="71136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266" name="Google Shape;252;p5"/>
            <p:cNvGrpSpPr/>
            <p:nvPr/>
          </p:nvGrpSpPr>
          <p:grpSpPr>
            <a:xfrm>
              <a:off x="7249680" y="2032920"/>
              <a:ext cx="149760" cy="300240"/>
              <a:chOff x="7249680" y="2032920"/>
              <a:chExt cx="149760" cy="300240"/>
            </a:xfrm>
          </p:grpSpPr>
          <p:sp>
            <p:nvSpPr>
              <p:cNvPr id="267" name="Google Shape;253;p5"/>
              <p:cNvSpPr/>
              <p:nvPr/>
            </p:nvSpPr>
            <p:spPr>
              <a:xfrm>
                <a:off x="7286760" y="218880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68" name="Google Shape;254;p5"/>
              <p:cNvSpPr/>
              <p:nvPr/>
            </p:nvSpPr>
            <p:spPr>
              <a:xfrm>
                <a:off x="7249680" y="203292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269" name="Google Shape;255;p5"/>
            <p:cNvGrpSpPr/>
            <p:nvPr/>
          </p:nvGrpSpPr>
          <p:grpSpPr>
            <a:xfrm>
              <a:off x="7485120" y="3704760"/>
              <a:ext cx="768960" cy="1456920"/>
              <a:chOff x="7485120" y="3704760"/>
              <a:chExt cx="768960" cy="1456920"/>
            </a:xfrm>
          </p:grpSpPr>
          <p:sp>
            <p:nvSpPr>
              <p:cNvPr id="270" name="Google Shape;256;p5"/>
              <p:cNvSpPr/>
              <p:nvPr/>
            </p:nvSpPr>
            <p:spPr>
              <a:xfrm>
                <a:off x="7504560" y="370476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1" name="Google Shape;257;p5"/>
              <p:cNvSpPr/>
              <p:nvPr/>
            </p:nvSpPr>
            <p:spPr>
              <a:xfrm>
                <a:off x="7499160" y="407808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2" name="Google Shape;258;p5"/>
              <p:cNvSpPr/>
              <p:nvPr/>
            </p:nvSpPr>
            <p:spPr>
              <a:xfrm>
                <a:off x="7485120" y="41418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3" name="Google Shape;259;p5"/>
              <p:cNvSpPr/>
              <p:nvPr/>
            </p:nvSpPr>
            <p:spPr>
              <a:xfrm>
                <a:off x="7619400" y="437904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74" name="Google Shape;260;p5"/>
            <p:cNvSpPr/>
            <p:nvPr/>
          </p:nvSpPr>
          <p:spPr>
            <a:xfrm>
              <a:off x="7953840" y="367668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5" name="Google Shape;261;p5"/>
            <p:cNvSpPr/>
            <p:nvPr/>
          </p:nvSpPr>
          <p:spPr>
            <a:xfrm>
              <a:off x="7262280" y="342540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6" name="Google Shape;262;p5"/>
            <p:cNvSpPr/>
            <p:nvPr/>
          </p:nvSpPr>
          <p:spPr>
            <a:xfrm>
              <a:off x="8311320" y="46123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77" name="Google Shape;263;p5"/>
            <p:cNvGrpSpPr/>
            <p:nvPr/>
          </p:nvGrpSpPr>
          <p:grpSpPr>
            <a:xfrm>
              <a:off x="7508160" y="4759200"/>
              <a:ext cx="168840" cy="270000"/>
              <a:chOff x="7508160" y="4759200"/>
              <a:chExt cx="168840" cy="270000"/>
            </a:xfrm>
          </p:grpSpPr>
          <p:sp>
            <p:nvSpPr>
              <p:cNvPr id="278" name="Google Shape;264;p5"/>
              <p:cNvSpPr/>
              <p:nvPr/>
            </p:nvSpPr>
            <p:spPr>
              <a:xfrm>
                <a:off x="7508160" y="482832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79" name="Google Shape;265;p5"/>
              <p:cNvSpPr/>
              <p:nvPr/>
            </p:nvSpPr>
            <p:spPr>
              <a:xfrm>
                <a:off x="7599960" y="488124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80" name="Google Shape;266;p5"/>
              <p:cNvSpPr/>
              <p:nvPr/>
            </p:nvSpPr>
            <p:spPr>
              <a:xfrm>
                <a:off x="7536240" y="49449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81" name="Google Shape;267;p5"/>
              <p:cNvSpPr/>
              <p:nvPr/>
            </p:nvSpPr>
            <p:spPr>
              <a:xfrm>
                <a:off x="7638840" y="475920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282" name="Google Shape;268;p5"/>
          <p:cNvGrpSpPr/>
          <p:nvPr/>
        </p:nvGrpSpPr>
        <p:grpSpPr>
          <a:xfrm>
            <a:off x="425880" y="841320"/>
            <a:ext cx="379800" cy="351360"/>
            <a:chOff x="425880" y="841320"/>
            <a:chExt cx="379800" cy="351360"/>
          </a:xfrm>
        </p:grpSpPr>
        <p:sp>
          <p:nvSpPr>
            <p:cNvPr id="283" name="Google Shape;269;p5"/>
            <p:cNvSpPr/>
            <p:nvPr/>
          </p:nvSpPr>
          <p:spPr>
            <a:xfrm rot="12280800">
              <a:off x="616320" y="105156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84" name="Google Shape;270;p5"/>
            <p:cNvSpPr/>
            <p:nvPr/>
          </p:nvSpPr>
          <p:spPr>
            <a:xfrm rot="12280800">
              <a:off x="438480" y="94104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85" name="Google Shape;271;p5"/>
            <p:cNvSpPr/>
            <p:nvPr/>
          </p:nvSpPr>
          <p:spPr>
            <a:xfrm rot="12280800">
              <a:off x="713160" y="84924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286" name="PlaceHolder 1"/>
          <p:cNvSpPr>
            <a:spLocks noGrp="1"/>
          </p:cNvSpPr>
          <p:nvPr>
            <p:ph type="title"/>
          </p:nvPr>
        </p:nvSpPr>
        <p:spPr>
          <a:xfrm>
            <a:off x="2122560" y="3427200"/>
            <a:ext cx="4898160" cy="660960"/>
          </a:xfrm>
          <a:prstGeom prst="rect">
            <a:avLst/>
          </a:prstGeom>
          <a:noFill/>
          <a:ln w="0">
            <a:noFill/>
          </a:ln>
        </p:spPr>
        <p:txBody>
          <a:bodyPr lIns="0" tIns="0" rIns="0" bIns="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287" name="PlaceHolder 2"/>
          <p:cNvSpPr>
            <a:spLocks noGrp="1"/>
          </p:cNvSpPr>
          <p:nvPr>
            <p:ph type="body"/>
          </p:nvPr>
        </p:nvSpPr>
        <p:spPr>
          <a:xfrm>
            <a:off x="457200" y="1203480"/>
            <a:ext cx="8228880" cy="298260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288" name="PlaceHolder 3"/>
          <p:cNvSpPr>
            <a:spLocks noGrp="1"/>
          </p:cNvSpPr>
          <p:nvPr>
            <p:ph type="sldNum" idx="4"/>
          </p:nvPr>
        </p:nvSpPr>
        <p:spPr>
          <a:xfrm>
            <a:off x="8556840" y="4749840"/>
            <a:ext cx="547920" cy="39276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0" strike="noStrike" spc="-1">
                <a:solidFill>
                  <a:schemeClr val="dk2"/>
                </a:solidFill>
                <a:latin typeface="Neuton"/>
                <a:ea typeface="Neuton"/>
              </a:defRPr>
            </a:lvl1pPr>
          </a:lstStyle>
          <a:p>
            <a:pPr indent="0" algn="r">
              <a:lnSpc>
                <a:spcPct val="100000"/>
              </a:lnSpc>
              <a:buNone/>
              <a:tabLst>
                <a:tab pos="0" algn="l"/>
              </a:tabLst>
            </a:pPr>
            <a:fld id="{2DB02431-03AC-468B-B0D2-10BC79457DAE}"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291" name="Google Shape;277;p6"/>
          <p:cNvGrpSpPr/>
          <p:nvPr/>
        </p:nvGrpSpPr>
        <p:grpSpPr>
          <a:xfrm>
            <a:off x="7108200" y="-57960"/>
            <a:ext cx="1400400" cy="5258880"/>
            <a:chOff x="7108200" y="-57960"/>
            <a:chExt cx="1400400" cy="5258880"/>
          </a:xfrm>
        </p:grpSpPr>
        <p:sp>
          <p:nvSpPr>
            <p:cNvPr id="292" name="Google Shape;278;p6"/>
            <p:cNvSpPr/>
            <p:nvPr/>
          </p:nvSpPr>
          <p:spPr>
            <a:xfrm>
              <a:off x="7545240" y="-511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293" name="Google Shape;279;p6"/>
            <p:cNvGrpSpPr/>
            <p:nvPr/>
          </p:nvGrpSpPr>
          <p:grpSpPr>
            <a:xfrm>
              <a:off x="7108200" y="1042200"/>
              <a:ext cx="928080" cy="1375920"/>
              <a:chOff x="7108200" y="1042200"/>
              <a:chExt cx="928080" cy="1375920"/>
            </a:xfrm>
          </p:grpSpPr>
          <p:sp>
            <p:nvSpPr>
              <p:cNvPr id="294" name="Google Shape;280;p6"/>
              <p:cNvSpPr/>
              <p:nvPr/>
            </p:nvSpPr>
            <p:spPr>
              <a:xfrm>
                <a:off x="7170120" y="10422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95" name="Google Shape;281;p6"/>
              <p:cNvSpPr/>
              <p:nvPr/>
            </p:nvSpPr>
            <p:spPr>
              <a:xfrm>
                <a:off x="7755840" y="22683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96" name="Google Shape;282;p6"/>
              <p:cNvSpPr/>
              <p:nvPr/>
            </p:nvSpPr>
            <p:spPr>
              <a:xfrm>
                <a:off x="7762680" y="23443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97" name="Google Shape;283;p6"/>
              <p:cNvSpPr/>
              <p:nvPr/>
            </p:nvSpPr>
            <p:spPr>
              <a:xfrm>
                <a:off x="7851240" y="23338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98" name="Google Shape;284;p6"/>
              <p:cNvSpPr/>
              <p:nvPr/>
            </p:nvSpPr>
            <p:spPr>
              <a:xfrm>
                <a:off x="7883280" y="225756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299" name="Google Shape;285;p6"/>
              <p:cNvSpPr/>
              <p:nvPr/>
            </p:nvSpPr>
            <p:spPr>
              <a:xfrm>
                <a:off x="7876080" y="216756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0" name="Google Shape;286;p6"/>
              <p:cNvSpPr/>
              <p:nvPr/>
            </p:nvSpPr>
            <p:spPr>
              <a:xfrm>
                <a:off x="7672680" y="214812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1" name="Google Shape;287;p6"/>
              <p:cNvSpPr/>
              <p:nvPr/>
            </p:nvSpPr>
            <p:spPr>
              <a:xfrm>
                <a:off x="7833600" y="17712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2" name="Google Shape;288;p6"/>
              <p:cNvSpPr/>
              <p:nvPr/>
            </p:nvSpPr>
            <p:spPr>
              <a:xfrm>
                <a:off x="7973280" y="167400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3" name="Google Shape;289;p6"/>
              <p:cNvSpPr/>
              <p:nvPr/>
            </p:nvSpPr>
            <p:spPr>
              <a:xfrm>
                <a:off x="7941600" y="164376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4" name="Google Shape;290;p6"/>
              <p:cNvSpPr/>
              <p:nvPr/>
            </p:nvSpPr>
            <p:spPr>
              <a:xfrm>
                <a:off x="7350480" y="187920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5" name="Google Shape;291;p6"/>
              <p:cNvSpPr/>
              <p:nvPr/>
            </p:nvSpPr>
            <p:spPr>
              <a:xfrm>
                <a:off x="7409160" y="186336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6" name="Google Shape;292;p6"/>
              <p:cNvSpPr/>
              <p:nvPr/>
            </p:nvSpPr>
            <p:spPr>
              <a:xfrm>
                <a:off x="7108200" y="16315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7" name="Google Shape;293;p6"/>
              <p:cNvSpPr/>
              <p:nvPr/>
            </p:nvSpPr>
            <p:spPr>
              <a:xfrm>
                <a:off x="7147080" y="154656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8" name="Google Shape;294;p6"/>
              <p:cNvSpPr/>
              <p:nvPr/>
            </p:nvSpPr>
            <p:spPr>
              <a:xfrm>
                <a:off x="7179120" y="166320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09" name="Google Shape;295;p6"/>
              <p:cNvSpPr/>
              <p:nvPr/>
            </p:nvSpPr>
            <p:spPr>
              <a:xfrm>
                <a:off x="7707960" y="137664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0" name="Google Shape;296;p6"/>
              <p:cNvSpPr/>
              <p:nvPr/>
            </p:nvSpPr>
            <p:spPr>
              <a:xfrm>
                <a:off x="7766280" y="1300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1" name="Google Shape;297;p6"/>
              <p:cNvSpPr/>
              <p:nvPr/>
            </p:nvSpPr>
            <p:spPr>
              <a:xfrm>
                <a:off x="7812360" y="134496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2" name="Google Shape;298;p6"/>
              <p:cNvSpPr/>
              <p:nvPr/>
            </p:nvSpPr>
            <p:spPr>
              <a:xfrm>
                <a:off x="7773480" y="137844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13" name="Google Shape;299;p6"/>
            <p:cNvSpPr/>
            <p:nvPr/>
          </p:nvSpPr>
          <p:spPr>
            <a:xfrm>
              <a:off x="7469280" y="22294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14" name="Google Shape;300;p6"/>
            <p:cNvGrpSpPr/>
            <p:nvPr/>
          </p:nvGrpSpPr>
          <p:grpSpPr>
            <a:xfrm>
              <a:off x="7876080" y="1058040"/>
              <a:ext cx="217080" cy="270000"/>
              <a:chOff x="7876080" y="1058040"/>
              <a:chExt cx="217080" cy="270000"/>
            </a:xfrm>
          </p:grpSpPr>
          <p:sp>
            <p:nvSpPr>
              <p:cNvPr id="315" name="Google Shape;301;p6"/>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6" name="Google Shape;302;p6"/>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7" name="Google Shape;303;p6"/>
              <p:cNvSpPr/>
              <p:nvPr/>
            </p:nvSpPr>
            <p:spPr>
              <a:xfrm>
                <a:off x="7939800" y="122112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8" name="Google Shape;304;p6"/>
              <p:cNvSpPr/>
              <p:nvPr/>
            </p:nvSpPr>
            <p:spPr>
              <a:xfrm>
                <a:off x="7953840" y="11131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19" name="Google Shape;305;p6"/>
              <p:cNvSpPr/>
              <p:nvPr/>
            </p:nvSpPr>
            <p:spPr>
              <a:xfrm>
                <a:off x="7899120" y="117144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20" name="Google Shape;306;p6"/>
            <p:cNvSpPr/>
            <p:nvPr/>
          </p:nvSpPr>
          <p:spPr>
            <a:xfrm>
              <a:off x="7377120" y="241524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1" name="Google Shape;307;p6"/>
            <p:cNvSpPr/>
            <p:nvPr/>
          </p:nvSpPr>
          <p:spPr>
            <a:xfrm>
              <a:off x="7214400" y="813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2" name="Google Shape;308;p6"/>
            <p:cNvSpPr/>
            <p:nvPr/>
          </p:nvSpPr>
          <p:spPr>
            <a:xfrm>
              <a:off x="8044200" y="1847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3" name="Google Shape;309;p6"/>
            <p:cNvSpPr/>
            <p:nvPr/>
          </p:nvSpPr>
          <p:spPr>
            <a:xfrm>
              <a:off x="7425000" y="-5796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24" name="Google Shape;310;p6"/>
            <p:cNvGrpSpPr/>
            <p:nvPr/>
          </p:nvGrpSpPr>
          <p:grpSpPr>
            <a:xfrm>
              <a:off x="8157240" y="2615040"/>
              <a:ext cx="206280" cy="245520"/>
              <a:chOff x="8157240" y="2615040"/>
              <a:chExt cx="206280" cy="245520"/>
            </a:xfrm>
          </p:grpSpPr>
          <p:sp>
            <p:nvSpPr>
              <p:cNvPr id="325" name="Google Shape;311;p6"/>
              <p:cNvSpPr/>
              <p:nvPr/>
            </p:nvSpPr>
            <p:spPr>
              <a:xfrm>
                <a:off x="8157240" y="27460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6" name="Google Shape;312;p6"/>
              <p:cNvSpPr/>
              <p:nvPr/>
            </p:nvSpPr>
            <p:spPr>
              <a:xfrm>
                <a:off x="8169840" y="261504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27" name="Google Shape;313;p6"/>
              <p:cNvSpPr/>
              <p:nvPr/>
            </p:nvSpPr>
            <p:spPr>
              <a:xfrm>
                <a:off x="8217360" y="273888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328" name="Google Shape;314;p6"/>
            <p:cNvGrpSpPr/>
            <p:nvPr/>
          </p:nvGrpSpPr>
          <p:grpSpPr>
            <a:xfrm>
              <a:off x="8217360" y="479880"/>
              <a:ext cx="291240" cy="361800"/>
              <a:chOff x="8217360" y="479880"/>
              <a:chExt cx="291240" cy="361800"/>
            </a:xfrm>
          </p:grpSpPr>
          <p:sp>
            <p:nvSpPr>
              <p:cNvPr id="329" name="Google Shape;315;p6"/>
              <p:cNvSpPr/>
              <p:nvPr/>
            </p:nvSpPr>
            <p:spPr>
              <a:xfrm>
                <a:off x="8231760" y="47988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0" name="Google Shape;316;p6"/>
              <p:cNvSpPr/>
              <p:nvPr/>
            </p:nvSpPr>
            <p:spPr>
              <a:xfrm>
                <a:off x="8291880" y="56448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1" name="Google Shape;317;p6"/>
              <p:cNvSpPr/>
              <p:nvPr/>
            </p:nvSpPr>
            <p:spPr>
              <a:xfrm>
                <a:off x="8217360" y="71136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332" name="Google Shape;318;p6"/>
            <p:cNvGrpSpPr/>
            <p:nvPr/>
          </p:nvGrpSpPr>
          <p:grpSpPr>
            <a:xfrm>
              <a:off x="7249680" y="2032920"/>
              <a:ext cx="149760" cy="300240"/>
              <a:chOff x="7249680" y="2032920"/>
              <a:chExt cx="149760" cy="300240"/>
            </a:xfrm>
          </p:grpSpPr>
          <p:sp>
            <p:nvSpPr>
              <p:cNvPr id="333" name="Google Shape;319;p6"/>
              <p:cNvSpPr/>
              <p:nvPr/>
            </p:nvSpPr>
            <p:spPr>
              <a:xfrm>
                <a:off x="7286760" y="218880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4" name="Google Shape;320;p6"/>
              <p:cNvSpPr/>
              <p:nvPr/>
            </p:nvSpPr>
            <p:spPr>
              <a:xfrm>
                <a:off x="7249680" y="203292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335" name="Google Shape;321;p6"/>
            <p:cNvGrpSpPr/>
            <p:nvPr/>
          </p:nvGrpSpPr>
          <p:grpSpPr>
            <a:xfrm>
              <a:off x="7485120" y="3704760"/>
              <a:ext cx="768960" cy="1456920"/>
              <a:chOff x="7485120" y="3704760"/>
              <a:chExt cx="768960" cy="1456920"/>
            </a:xfrm>
          </p:grpSpPr>
          <p:sp>
            <p:nvSpPr>
              <p:cNvPr id="336" name="Google Shape;322;p6"/>
              <p:cNvSpPr/>
              <p:nvPr/>
            </p:nvSpPr>
            <p:spPr>
              <a:xfrm>
                <a:off x="7504560" y="370476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7" name="Google Shape;323;p6"/>
              <p:cNvSpPr/>
              <p:nvPr/>
            </p:nvSpPr>
            <p:spPr>
              <a:xfrm>
                <a:off x="7499160" y="407808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8" name="Google Shape;324;p6"/>
              <p:cNvSpPr/>
              <p:nvPr/>
            </p:nvSpPr>
            <p:spPr>
              <a:xfrm>
                <a:off x="7485120" y="41418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39" name="Google Shape;325;p6"/>
              <p:cNvSpPr/>
              <p:nvPr/>
            </p:nvSpPr>
            <p:spPr>
              <a:xfrm>
                <a:off x="7619400" y="437904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40" name="Google Shape;326;p6"/>
            <p:cNvSpPr/>
            <p:nvPr/>
          </p:nvSpPr>
          <p:spPr>
            <a:xfrm>
              <a:off x="7953840" y="367668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41" name="Google Shape;327;p6"/>
            <p:cNvSpPr/>
            <p:nvPr/>
          </p:nvSpPr>
          <p:spPr>
            <a:xfrm>
              <a:off x="7262280" y="342540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42" name="Google Shape;328;p6"/>
            <p:cNvSpPr/>
            <p:nvPr/>
          </p:nvSpPr>
          <p:spPr>
            <a:xfrm>
              <a:off x="8311320" y="46123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43" name="Google Shape;329;p6"/>
            <p:cNvGrpSpPr/>
            <p:nvPr/>
          </p:nvGrpSpPr>
          <p:grpSpPr>
            <a:xfrm>
              <a:off x="7508160" y="4759200"/>
              <a:ext cx="168840" cy="270000"/>
              <a:chOff x="7508160" y="4759200"/>
              <a:chExt cx="168840" cy="270000"/>
            </a:xfrm>
          </p:grpSpPr>
          <p:sp>
            <p:nvSpPr>
              <p:cNvPr id="344" name="Google Shape;330;p6"/>
              <p:cNvSpPr/>
              <p:nvPr/>
            </p:nvSpPr>
            <p:spPr>
              <a:xfrm>
                <a:off x="7508160" y="482832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45" name="Google Shape;331;p6"/>
              <p:cNvSpPr/>
              <p:nvPr/>
            </p:nvSpPr>
            <p:spPr>
              <a:xfrm>
                <a:off x="7599960" y="488124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46" name="Google Shape;332;p6"/>
              <p:cNvSpPr/>
              <p:nvPr/>
            </p:nvSpPr>
            <p:spPr>
              <a:xfrm>
                <a:off x="7536240" y="49449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47" name="Google Shape;333;p6"/>
              <p:cNvSpPr/>
              <p:nvPr/>
            </p:nvSpPr>
            <p:spPr>
              <a:xfrm>
                <a:off x="7638840" y="475920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348" name="Google Shape;334;p6"/>
          <p:cNvGrpSpPr/>
          <p:nvPr/>
        </p:nvGrpSpPr>
        <p:grpSpPr>
          <a:xfrm>
            <a:off x="425880" y="841320"/>
            <a:ext cx="379800" cy="351360"/>
            <a:chOff x="425880" y="841320"/>
            <a:chExt cx="379800" cy="351360"/>
          </a:xfrm>
        </p:grpSpPr>
        <p:sp>
          <p:nvSpPr>
            <p:cNvPr id="349" name="Google Shape;335;p6"/>
            <p:cNvSpPr/>
            <p:nvPr/>
          </p:nvSpPr>
          <p:spPr>
            <a:xfrm rot="12280800">
              <a:off x="616320" y="105156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50" name="Google Shape;336;p6"/>
            <p:cNvSpPr/>
            <p:nvPr/>
          </p:nvSpPr>
          <p:spPr>
            <a:xfrm rot="12280800">
              <a:off x="438480" y="94104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51" name="Google Shape;337;p6"/>
            <p:cNvSpPr/>
            <p:nvPr/>
          </p:nvSpPr>
          <p:spPr>
            <a:xfrm rot="12280800">
              <a:off x="713160" y="84924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52" name="PlaceHolder 1"/>
          <p:cNvSpPr>
            <a:spLocks noGrp="1"/>
          </p:cNvSpPr>
          <p:nvPr>
            <p:ph type="title"/>
          </p:nvPr>
        </p:nvSpPr>
        <p:spPr>
          <a:xfrm>
            <a:off x="2122560" y="3427200"/>
            <a:ext cx="4898160" cy="660960"/>
          </a:xfrm>
          <a:prstGeom prst="rect">
            <a:avLst/>
          </a:prstGeom>
          <a:noFill/>
          <a:ln w="0">
            <a:noFill/>
          </a:ln>
        </p:spPr>
        <p:txBody>
          <a:bodyPr lIns="0" tIns="0" rIns="0" bIns="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353" name="PlaceHolder 2"/>
          <p:cNvSpPr>
            <a:spLocks noGrp="1"/>
          </p:cNvSpPr>
          <p:nvPr>
            <p:ph type="body"/>
          </p:nvPr>
        </p:nvSpPr>
        <p:spPr>
          <a:xfrm>
            <a:off x="457200" y="1203480"/>
            <a:ext cx="4015440" cy="2982600"/>
          </a:xfrm>
          <a:prstGeom prst="rect">
            <a:avLst/>
          </a:prstGeom>
          <a:noFill/>
          <a:ln w="0">
            <a:noFill/>
          </a:ln>
        </p:spPr>
        <p:txBody>
          <a:bodyPr lIns="0" tIns="0" rIns="0" bIns="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354" name="PlaceHolder 3"/>
          <p:cNvSpPr>
            <a:spLocks noGrp="1"/>
          </p:cNvSpPr>
          <p:nvPr>
            <p:ph type="body"/>
          </p:nvPr>
        </p:nvSpPr>
        <p:spPr>
          <a:xfrm>
            <a:off x="4674240" y="1203480"/>
            <a:ext cx="4015440" cy="2982600"/>
          </a:xfrm>
          <a:prstGeom prst="rect">
            <a:avLst/>
          </a:prstGeom>
          <a:noFill/>
          <a:ln w="0">
            <a:noFill/>
          </a:ln>
        </p:spPr>
        <p:txBody>
          <a:bodyPr lIns="0" tIns="0" rIns="0" bIns="0" anchor="t">
            <a:normAutofit fontScale="81111"/>
          </a:bodyPr>
          <a:lstStyle/>
          <a:p>
            <a:pPr marL="432000" indent="-324000">
              <a:spcBef>
                <a:spcPts val="1417"/>
              </a:spcBef>
              <a:buClr>
                <a:srgbClr val="000000"/>
              </a:buClr>
              <a:buSzPct val="45000"/>
              <a:buFont typeface="Wingdings" charset="2"/>
              <a:buChar char=""/>
            </a:pPr>
            <a:r>
              <a:rPr lang="it-IT" sz="1800" b="0" strike="noStrike" spc="-1">
                <a:solidFill>
                  <a:srgbClr val="000000"/>
                </a:solid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latin typeface="Arial"/>
              </a:rPr>
              <a:t>Settimo livello struttura</a:t>
            </a:r>
          </a:p>
        </p:txBody>
      </p:sp>
      <p:sp>
        <p:nvSpPr>
          <p:cNvPr id="355" name="PlaceHolder 4"/>
          <p:cNvSpPr>
            <a:spLocks noGrp="1"/>
          </p:cNvSpPr>
          <p:nvPr>
            <p:ph type="sldNum" idx="5"/>
          </p:nvPr>
        </p:nvSpPr>
        <p:spPr>
          <a:xfrm>
            <a:off x="8556840" y="4749840"/>
            <a:ext cx="547920" cy="39276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0" strike="noStrike" spc="-1">
                <a:solidFill>
                  <a:schemeClr val="dk2"/>
                </a:solidFill>
                <a:latin typeface="Neuton"/>
                <a:ea typeface="Neuton"/>
              </a:defRPr>
            </a:lvl1pPr>
          </a:lstStyle>
          <a:p>
            <a:pPr indent="0" algn="r">
              <a:lnSpc>
                <a:spcPct val="100000"/>
              </a:lnSpc>
              <a:buNone/>
              <a:tabLst>
                <a:tab pos="0" algn="l"/>
              </a:tabLst>
            </a:pPr>
            <a:fld id="{13886815-8237-4E09-BA39-FA24F942AC88}"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359" name="Google Shape;344;p7"/>
          <p:cNvGrpSpPr/>
          <p:nvPr/>
        </p:nvGrpSpPr>
        <p:grpSpPr>
          <a:xfrm>
            <a:off x="7108200" y="-57960"/>
            <a:ext cx="1400400" cy="5258880"/>
            <a:chOff x="7108200" y="-57960"/>
            <a:chExt cx="1400400" cy="5258880"/>
          </a:xfrm>
        </p:grpSpPr>
        <p:sp>
          <p:nvSpPr>
            <p:cNvPr id="360" name="Google Shape;345;p7"/>
            <p:cNvSpPr/>
            <p:nvPr/>
          </p:nvSpPr>
          <p:spPr>
            <a:xfrm>
              <a:off x="7545240" y="-511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61" name="Google Shape;346;p7"/>
            <p:cNvGrpSpPr/>
            <p:nvPr/>
          </p:nvGrpSpPr>
          <p:grpSpPr>
            <a:xfrm>
              <a:off x="7108200" y="1042200"/>
              <a:ext cx="928080" cy="1375920"/>
              <a:chOff x="7108200" y="1042200"/>
              <a:chExt cx="928080" cy="1375920"/>
            </a:xfrm>
          </p:grpSpPr>
          <p:sp>
            <p:nvSpPr>
              <p:cNvPr id="362" name="Google Shape;347;p7"/>
              <p:cNvSpPr/>
              <p:nvPr/>
            </p:nvSpPr>
            <p:spPr>
              <a:xfrm>
                <a:off x="7170120" y="10422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3" name="Google Shape;348;p7"/>
              <p:cNvSpPr/>
              <p:nvPr/>
            </p:nvSpPr>
            <p:spPr>
              <a:xfrm>
                <a:off x="7755840" y="22683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4" name="Google Shape;349;p7"/>
              <p:cNvSpPr/>
              <p:nvPr/>
            </p:nvSpPr>
            <p:spPr>
              <a:xfrm>
                <a:off x="7762680" y="23443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5" name="Google Shape;350;p7"/>
              <p:cNvSpPr/>
              <p:nvPr/>
            </p:nvSpPr>
            <p:spPr>
              <a:xfrm>
                <a:off x="7851240" y="23338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6" name="Google Shape;351;p7"/>
              <p:cNvSpPr/>
              <p:nvPr/>
            </p:nvSpPr>
            <p:spPr>
              <a:xfrm>
                <a:off x="7883280" y="225756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7" name="Google Shape;352;p7"/>
              <p:cNvSpPr/>
              <p:nvPr/>
            </p:nvSpPr>
            <p:spPr>
              <a:xfrm>
                <a:off x="7876080" y="216756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8" name="Google Shape;353;p7"/>
              <p:cNvSpPr/>
              <p:nvPr/>
            </p:nvSpPr>
            <p:spPr>
              <a:xfrm>
                <a:off x="7672680" y="214812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69" name="Google Shape;354;p7"/>
              <p:cNvSpPr/>
              <p:nvPr/>
            </p:nvSpPr>
            <p:spPr>
              <a:xfrm>
                <a:off x="7833600" y="17712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0" name="Google Shape;355;p7"/>
              <p:cNvSpPr/>
              <p:nvPr/>
            </p:nvSpPr>
            <p:spPr>
              <a:xfrm>
                <a:off x="7973280" y="167400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1" name="Google Shape;356;p7"/>
              <p:cNvSpPr/>
              <p:nvPr/>
            </p:nvSpPr>
            <p:spPr>
              <a:xfrm>
                <a:off x="7941600" y="164376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2" name="Google Shape;357;p7"/>
              <p:cNvSpPr/>
              <p:nvPr/>
            </p:nvSpPr>
            <p:spPr>
              <a:xfrm>
                <a:off x="7350480" y="187920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3" name="Google Shape;358;p7"/>
              <p:cNvSpPr/>
              <p:nvPr/>
            </p:nvSpPr>
            <p:spPr>
              <a:xfrm>
                <a:off x="7409160" y="186336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4" name="Google Shape;359;p7"/>
              <p:cNvSpPr/>
              <p:nvPr/>
            </p:nvSpPr>
            <p:spPr>
              <a:xfrm>
                <a:off x="7108200" y="16315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5" name="Google Shape;360;p7"/>
              <p:cNvSpPr/>
              <p:nvPr/>
            </p:nvSpPr>
            <p:spPr>
              <a:xfrm>
                <a:off x="7147080" y="154656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6" name="Google Shape;361;p7"/>
              <p:cNvSpPr/>
              <p:nvPr/>
            </p:nvSpPr>
            <p:spPr>
              <a:xfrm>
                <a:off x="7179120" y="166320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7" name="Google Shape;362;p7"/>
              <p:cNvSpPr/>
              <p:nvPr/>
            </p:nvSpPr>
            <p:spPr>
              <a:xfrm>
                <a:off x="7707960" y="137664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8" name="Google Shape;363;p7"/>
              <p:cNvSpPr/>
              <p:nvPr/>
            </p:nvSpPr>
            <p:spPr>
              <a:xfrm>
                <a:off x="7766280" y="1300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79" name="Google Shape;364;p7"/>
              <p:cNvSpPr/>
              <p:nvPr/>
            </p:nvSpPr>
            <p:spPr>
              <a:xfrm>
                <a:off x="7812360" y="134496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0" name="Google Shape;365;p7"/>
              <p:cNvSpPr/>
              <p:nvPr/>
            </p:nvSpPr>
            <p:spPr>
              <a:xfrm>
                <a:off x="7773480" y="137844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81" name="Google Shape;366;p7"/>
            <p:cNvSpPr/>
            <p:nvPr/>
          </p:nvSpPr>
          <p:spPr>
            <a:xfrm>
              <a:off x="7469280" y="22294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82" name="Google Shape;367;p7"/>
            <p:cNvGrpSpPr/>
            <p:nvPr/>
          </p:nvGrpSpPr>
          <p:grpSpPr>
            <a:xfrm>
              <a:off x="7876080" y="1058040"/>
              <a:ext cx="217080" cy="270000"/>
              <a:chOff x="7876080" y="1058040"/>
              <a:chExt cx="217080" cy="270000"/>
            </a:xfrm>
          </p:grpSpPr>
          <p:sp>
            <p:nvSpPr>
              <p:cNvPr id="383" name="Google Shape;368;p7"/>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4" name="Google Shape;369;p7"/>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5" name="Google Shape;370;p7"/>
              <p:cNvSpPr/>
              <p:nvPr/>
            </p:nvSpPr>
            <p:spPr>
              <a:xfrm>
                <a:off x="7939800" y="122112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6" name="Google Shape;371;p7"/>
              <p:cNvSpPr/>
              <p:nvPr/>
            </p:nvSpPr>
            <p:spPr>
              <a:xfrm>
                <a:off x="7953840" y="11131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7" name="Google Shape;372;p7"/>
              <p:cNvSpPr/>
              <p:nvPr/>
            </p:nvSpPr>
            <p:spPr>
              <a:xfrm>
                <a:off x="7899120" y="117144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388" name="Google Shape;373;p7"/>
            <p:cNvSpPr/>
            <p:nvPr/>
          </p:nvSpPr>
          <p:spPr>
            <a:xfrm>
              <a:off x="7377120" y="241524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89" name="Google Shape;374;p7"/>
            <p:cNvSpPr/>
            <p:nvPr/>
          </p:nvSpPr>
          <p:spPr>
            <a:xfrm>
              <a:off x="7214400" y="813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0" name="Google Shape;375;p7"/>
            <p:cNvSpPr/>
            <p:nvPr/>
          </p:nvSpPr>
          <p:spPr>
            <a:xfrm>
              <a:off x="8044200" y="1847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1" name="Google Shape;376;p7"/>
            <p:cNvSpPr/>
            <p:nvPr/>
          </p:nvSpPr>
          <p:spPr>
            <a:xfrm>
              <a:off x="7425000" y="-5796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392" name="Google Shape;377;p7"/>
            <p:cNvGrpSpPr/>
            <p:nvPr/>
          </p:nvGrpSpPr>
          <p:grpSpPr>
            <a:xfrm>
              <a:off x="8157240" y="2615040"/>
              <a:ext cx="206280" cy="245520"/>
              <a:chOff x="8157240" y="2615040"/>
              <a:chExt cx="206280" cy="245520"/>
            </a:xfrm>
          </p:grpSpPr>
          <p:sp>
            <p:nvSpPr>
              <p:cNvPr id="393" name="Google Shape;378;p7"/>
              <p:cNvSpPr/>
              <p:nvPr/>
            </p:nvSpPr>
            <p:spPr>
              <a:xfrm>
                <a:off x="8157240" y="27460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4" name="Google Shape;379;p7"/>
              <p:cNvSpPr/>
              <p:nvPr/>
            </p:nvSpPr>
            <p:spPr>
              <a:xfrm>
                <a:off x="8169840" y="261504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5" name="Google Shape;380;p7"/>
              <p:cNvSpPr/>
              <p:nvPr/>
            </p:nvSpPr>
            <p:spPr>
              <a:xfrm>
                <a:off x="8217360" y="273888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396" name="Google Shape;381;p7"/>
            <p:cNvGrpSpPr/>
            <p:nvPr/>
          </p:nvGrpSpPr>
          <p:grpSpPr>
            <a:xfrm>
              <a:off x="8217360" y="479880"/>
              <a:ext cx="291240" cy="361800"/>
              <a:chOff x="8217360" y="479880"/>
              <a:chExt cx="291240" cy="361800"/>
            </a:xfrm>
          </p:grpSpPr>
          <p:sp>
            <p:nvSpPr>
              <p:cNvPr id="397" name="Google Shape;382;p7"/>
              <p:cNvSpPr/>
              <p:nvPr/>
            </p:nvSpPr>
            <p:spPr>
              <a:xfrm>
                <a:off x="8231760" y="47988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8" name="Google Shape;383;p7"/>
              <p:cNvSpPr/>
              <p:nvPr/>
            </p:nvSpPr>
            <p:spPr>
              <a:xfrm>
                <a:off x="8291880" y="56448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399" name="Google Shape;384;p7"/>
              <p:cNvSpPr/>
              <p:nvPr/>
            </p:nvSpPr>
            <p:spPr>
              <a:xfrm>
                <a:off x="8217360" y="71136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00" name="Google Shape;385;p7"/>
            <p:cNvGrpSpPr/>
            <p:nvPr/>
          </p:nvGrpSpPr>
          <p:grpSpPr>
            <a:xfrm>
              <a:off x="7249680" y="2032920"/>
              <a:ext cx="149760" cy="300240"/>
              <a:chOff x="7249680" y="2032920"/>
              <a:chExt cx="149760" cy="300240"/>
            </a:xfrm>
          </p:grpSpPr>
          <p:sp>
            <p:nvSpPr>
              <p:cNvPr id="401" name="Google Shape;386;p7"/>
              <p:cNvSpPr/>
              <p:nvPr/>
            </p:nvSpPr>
            <p:spPr>
              <a:xfrm>
                <a:off x="7286760" y="218880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2" name="Google Shape;387;p7"/>
              <p:cNvSpPr/>
              <p:nvPr/>
            </p:nvSpPr>
            <p:spPr>
              <a:xfrm>
                <a:off x="7249680" y="203292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03" name="Google Shape;388;p7"/>
            <p:cNvGrpSpPr/>
            <p:nvPr/>
          </p:nvGrpSpPr>
          <p:grpSpPr>
            <a:xfrm>
              <a:off x="7485120" y="3704760"/>
              <a:ext cx="768960" cy="1456920"/>
              <a:chOff x="7485120" y="3704760"/>
              <a:chExt cx="768960" cy="1456920"/>
            </a:xfrm>
          </p:grpSpPr>
          <p:sp>
            <p:nvSpPr>
              <p:cNvPr id="404" name="Google Shape;389;p7"/>
              <p:cNvSpPr/>
              <p:nvPr/>
            </p:nvSpPr>
            <p:spPr>
              <a:xfrm>
                <a:off x="7504560" y="370476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5" name="Google Shape;390;p7"/>
              <p:cNvSpPr/>
              <p:nvPr/>
            </p:nvSpPr>
            <p:spPr>
              <a:xfrm>
                <a:off x="7499160" y="407808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6" name="Google Shape;391;p7"/>
              <p:cNvSpPr/>
              <p:nvPr/>
            </p:nvSpPr>
            <p:spPr>
              <a:xfrm>
                <a:off x="7485120" y="41418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7" name="Google Shape;392;p7"/>
              <p:cNvSpPr/>
              <p:nvPr/>
            </p:nvSpPr>
            <p:spPr>
              <a:xfrm>
                <a:off x="7619400" y="437904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08" name="Google Shape;393;p7"/>
            <p:cNvSpPr/>
            <p:nvPr/>
          </p:nvSpPr>
          <p:spPr>
            <a:xfrm>
              <a:off x="7953840" y="367668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09" name="Google Shape;394;p7"/>
            <p:cNvSpPr/>
            <p:nvPr/>
          </p:nvSpPr>
          <p:spPr>
            <a:xfrm>
              <a:off x="7262280" y="342540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0" name="Google Shape;395;p7"/>
            <p:cNvSpPr/>
            <p:nvPr/>
          </p:nvSpPr>
          <p:spPr>
            <a:xfrm>
              <a:off x="8311320" y="46123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11" name="Google Shape;396;p7"/>
            <p:cNvGrpSpPr/>
            <p:nvPr/>
          </p:nvGrpSpPr>
          <p:grpSpPr>
            <a:xfrm>
              <a:off x="7508160" y="4759200"/>
              <a:ext cx="168840" cy="270000"/>
              <a:chOff x="7508160" y="4759200"/>
              <a:chExt cx="168840" cy="270000"/>
            </a:xfrm>
          </p:grpSpPr>
          <p:sp>
            <p:nvSpPr>
              <p:cNvPr id="412" name="Google Shape;397;p7"/>
              <p:cNvSpPr/>
              <p:nvPr/>
            </p:nvSpPr>
            <p:spPr>
              <a:xfrm>
                <a:off x="7508160" y="482832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3" name="Google Shape;398;p7"/>
              <p:cNvSpPr/>
              <p:nvPr/>
            </p:nvSpPr>
            <p:spPr>
              <a:xfrm>
                <a:off x="7599960" y="488124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4" name="Google Shape;399;p7"/>
              <p:cNvSpPr/>
              <p:nvPr/>
            </p:nvSpPr>
            <p:spPr>
              <a:xfrm>
                <a:off x="7536240" y="49449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5" name="Google Shape;400;p7"/>
              <p:cNvSpPr/>
              <p:nvPr/>
            </p:nvSpPr>
            <p:spPr>
              <a:xfrm>
                <a:off x="7638840" y="475920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416" name="Google Shape;401;p7"/>
          <p:cNvGrpSpPr/>
          <p:nvPr/>
        </p:nvGrpSpPr>
        <p:grpSpPr>
          <a:xfrm>
            <a:off x="425880" y="841320"/>
            <a:ext cx="379800" cy="351360"/>
            <a:chOff x="425880" y="841320"/>
            <a:chExt cx="379800" cy="351360"/>
          </a:xfrm>
        </p:grpSpPr>
        <p:sp>
          <p:nvSpPr>
            <p:cNvPr id="417" name="Google Shape;402;p7"/>
            <p:cNvSpPr/>
            <p:nvPr/>
          </p:nvSpPr>
          <p:spPr>
            <a:xfrm rot="12280800">
              <a:off x="616320" y="105156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8" name="Google Shape;403;p7"/>
            <p:cNvSpPr/>
            <p:nvPr/>
          </p:nvSpPr>
          <p:spPr>
            <a:xfrm rot="12280800">
              <a:off x="438480" y="94104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19" name="Google Shape;404;p7"/>
            <p:cNvSpPr/>
            <p:nvPr/>
          </p:nvSpPr>
          <p:spPr>
            <a:xfrm rot="12280800">
              <a:off x="713160" y="84924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20" name="PlaceHolder 1"/>
          <p:cNvSpPr>
            <a:spLocks noGrp="1"/>
          </p:cNvSpPr>
          <p:nvPr>
            <p:ph type="sldNum" idx="6"/>
          </p:nvPr>
        </p:nvSpPr>
        <p:spPr>
          <a:xfrm>
            <a:off x="8556840" y="4749840"/>
            <a:ext cx="547920" cy="39276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0" strike="noStrike" spc="-1">
                <a:solidFill>
                  <a:schemeClr val="dk2"/>
                </a:solidFill>
                <a:latin typeface="Neuton"/>
                <a:ea typeface="Neuton"/>
              </a:defRPr>
            </a:lvl1pPr>
          </a:lstStyle>
          <a:p>
            <a:pPr indent="0" algn="r">
              <a:lnSpc>
                <a:spcPct val="100000"/>
              </a:lnSpc>
              <a:buNone/>
              <a:tabLst>
                <a:tab pos="0" algn="l"/>
              </a:tabLst>
            </a:pPr>
            <a:fld id="{872C3EB2-5A36-489D-A568-DD987B21A4D6}"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99FF"/>
            </a:gs>
            <a:gs pos="100000">
              <a:srgbClr val="CCCCFF"/>
            </a:gs>
          </a:gsLst>
          <a:path path="rect">
            <a:fillToRect l="50000" t="84000" r="50000" b="16000"/>
          </a:path>
        </a:gradFill>
        <a:effectLst/>
      </p:bgPr>
    </p:bg>
    <p:spTree>
      <p:nvGrpSpPr>
        <p:cNvPr id="1" name=""/>
        <p:cNvGrpSpPr/>
        <p:nvPr/>
      </p:nvGrpSpPr>
      <p:grpSpPr>
        <a:xfrm>
          <a:off x="0" y="0"/>
          <a:ext cx="0" cy="0"/>
          <a:chOff x="0" y="0"/>
          <a:chExt cx="0" cy="0"/>
        </a:xfrm>
      </p:grpSpPr>
      <p:grpSp>
        <p:nvGrpSpPr>
          <p:cNvPr id="421" name="Google Shape;408;p8"/>
          <p:cNvGrpSpPr/>
          <p:nvPr/>
        </p:nvGrpSpPr>
        <p:grpSpPr>
          <a:xfrm>
            <a:off x="7108200" y="-57960"/>
            <a:ext cx="1400400" cy="5258880"/>
            <a:chOff x="7108200" y="-57960"/>
            <a:chExt cx="1400400" cy="5258880"/>
          </a:xfrm>
        </p:grpSpPr>
        <p:sp>
          <p:nvSpPr>
            <p:cNvPr id="422" name="Google Shape;409;p8"/>
            <p:cNvSpPr/>
            <p:nvPr/>
          </p:nvSpPr>
          <p:spPr>
            <a:xfrm>
              <a:off x="7545240" y="-51120"/>
              <a:ext cx="733680" cy="1182960"/>
            </a:xfrm>
            <a:custGeom>
              <a:avLst/>
              <a:gdLst>
                <a:gd name="textAreaLeft" fmla="*/ 0 w 733680"/>
                <a:gd name="textAreaRight" fmla="*/ 734400 w 733680"/>
                <a:gd name="textAreaTop" fmla="*/ 0 h 1182960"/>
                <a:gd name="textAreaBottom" fmla="*/ 1183680 h 1182960"/>
              </a:gdLst>
              <a:ahLst/>
              <a:cxnLst/>
              <a:rect l="textAreaLeft" t="textAreaTop" r="textAreaRight" b="textAreaBottom"/>
              <a:pathLst>
                <a:path w="29252" h="47155">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23" name="Google Shape;410;p8"/>
            <p:cNvGrpSpPr/>
            <p:nvPr/>
          </p:nvGrpSpPr>
          <p:grpSpPr>
            <a:xfrm>
              <a:off x="7108200" y="1042200"/>
              <a:ext cx="928080" cy="1375920"/>
              <a:chOff x="7108200" y="1042200"/>
              <a:chExt cx="928080" cy="1375920"/>
            </a:xfrm>
          </p:grpSpPr>
          <p:sp>
            <p:nvSpPr>
              <p:cNvPr id="424" name="Google Shape;411;p8"/>
              <p:cNvSpPr/>
              <p:nvPr/>
            </p:nvSpPr>
            <p:spPr>
              <a:xfrm>
                <a:off x="7170120" y="1042200"/>
                <a:ext cx="821880" cy="1283760"/>
              </a:xfrm>
              <a:custGeom>
                <a:avLst/>
                <a:gdLst>
                  <a:gd name="textAreaLeft" fmla="*/ 0 w 821880"/>
                  <a:gd name="textAreaRight" fmla="*/ 822600 w 821880"/>
                  <a:gd name="textAreaTop" fmla="*/ 0 h 1283760"/>
                  <a:gd name="textAreaBottom" fmla="*/ 1284480 h 1283760"/>
                </a:gdLst>
                <a:ahLst/>
                <a:cxnLst/>
                <a:rect l="textAreaLeft" t="textAreaTop" r="textAreaRight" b="textAreaBottom"/>
                <a:pathLst>
                  <a:path w="32776" h="51172">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25" name="Google Shape;412;p8"/>
              <p:cNvSpPr/>
              <p:nvPr/>
            </p:nvSpPr>
            <p:spPr>
              <a:xfrm>
                <a:off x="7755840" y="226836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6" h="2398">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26" name="Google Shape;413;p8"/>
              <p:cNvSpPr/>
              <p:nvPr/>
            </p:nvSpPr>
            <p:spPr>
              <a:xfrm>
                <a:off x="7762680" y="2344320"/>
                <a:ext cx="75240" cy="73800"/>
              </a:xfrm>
              <a:custGeom>
                <a:avLst/>
                <a:gdLst>
                  <a:gd name="textAreaLeft" fmla="*/ 0 w 75240"/>
                  <a:gd name="textAreaRight" fmla="*/ 75960 w 75240"/>
                  <a:gd name="textAreaTop" fmla="*/ 0 h 73800"/>
                  <a:gd name="textAreaBottom" fmla="*/ 74520 h 73800"/>
                </a:gdLst>
                <a:ahLst/>
                <a:cxnLst/>
                <a:rect l="textAreaLeft" t="textAreaTop" r="textAreaRight" b="textAreaBottom"/>
                <a:pathLst>
                  <a:path w="3032" h="2962">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7080" rIns="90000" bIns="370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27" name="Google Shape;414;p8"/>
              <p:cNvSpPr/>
              <p:nvPr/>
            </p:nvSpPr>
            <p:spPr>
              <a:xfrm>
                <a:off x="7851240" y="2333880"/>
                <a:ext cx="64800" cy="68400"/>
              </a:xfrm>
              <a:custGeom>
                <a:avLst/>
                <a:gdLst>
                  <a:gd name="textAreaLeft" fmla="*/ 0 w 64800"/>
                  <a:gd name="textAreaRight" fmla="*/ 65520 w 64800"/>
                  <a:gd name="textAreaTop" fmla="*/ 0 h 68400"/>
                  <a:gd name="textAreaBottom" fmla="*/ 69120 h 68400"/>
                </a:gdLst>
                <a:ahLst/>
                <a:cxnLst/>
                <a:rect l="textAreaLeft" t="textAreaTop" r="textAreaRight" b="textAreaBottom"/>
                <a:pathLst>
                  <a:path w="2608" h="275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28" name="Google Shape;415;p8"/>
              <p:cNvSpPr/>
              <p:nvPr/>
            </p:nvSpPr>
            <p:spPr>
              <a:xfrm>
                <a:off x="7883280" y="2257560"/>
                <a:ext cx="66600" cy="68400"/>
              </a:xfrm>
              <a:custGeom>
                <a:avLst/>
                <a:gdLst>
                  <a:gd name="textAreaLeft" fmla="*/ 0 w 66600"/>
                  <a:gd name="textAreaRight" fmla="*/ 67320 w 66600"/>
                  <a:gd name="textAreaTop" fmla="*/ 0 h 68400"/>
                  <a:gd name="textAreaBottom" fmla="*/ 69120 h 68400"/>
                </a:gdLst>
                <a:ahLst/>
                <a:cxnLst/>
                <a:rect l="textAreaLeft" t="textAreaTop" r="textAreaRight" b="textAreaBottom"/>
                <a:pathLst>
                  <a:path w="2680" h="2749">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4560" rIns="90000" bIns="34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29" name="Google Shape;416;p8"/>
              <p:cNvSpPr/>
              <p:nvPr/>
            </p:nvSpPr>
            <p:spPr>
              <a:xfrm>
                <a:off x="7876080" y="2167560"/>
                <a:ext cx="55800" cy="61200"/>
              </a:xfrm>
              <a:custGeom>
                <a:avLst/>
                <a:gdLst>
                  <a:gd name="textAreaLeft" fmla="*/ 0 w 55800"/>
                  <a:gd name="textAreaRight" fmla="*/ 56520 w 55800"/>
                  <a:gd name="textAreaTop" fmla="*/ 0 h 61200"/>
                  <a:gd name="textAreaBottom" fmla="*/ 61920 h 61200"/>
                </a:gdLst>
                <a:ahLst/>
                <a:cxnLst/>
                <a:rect l="textAreaLeft" t="textAreaTop" r="textAreaRight" b="textAreaBottom"/>
                <a:pathLst>
                  <a:path w="2257" h="2468">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0" name="Google Shape;417;p8"/>
              <p:cNvSpPr/>
              <p:nvPr/>
            </p:nvSpPr>
            <p:spPr>
              <a:xfrm>
                <a:off x="7672680" y="2148120"/>
                <a:ext cx="45360" cy="47160"/>
              </a:xfrm>
              <a:custGeom>
                <a:avLst/>
                <a:gdLst>
                  <a:gd name="textAreaLeft" fmla="*/ 0 w 45360"/>
                  <a:gd name="textAreaRight" fmla="*/ 46080 w 45360"/>
                  <a:gd name="textAreaTop" fmla="*/ 0 h 47160"/>
                  <a:gd name="textAreaBottom" fmla="*/ 47880 h 47160"/>
                </a:gdLst>
                <a:ahLst/>
                <a:cxnLst/>
                <a:rect l="textAreaLeft" t="textAreaTop" r="textAreaRight" b="textAreaBottom"/>
                <a:pathLst>
                  <a:path w="1833" h="1905">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760" rIns="90000" bIns="23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1" name="Google Shape;418;p8"/>
              <p:cNvSpPr/>
              <p:nvPr/>
            </p:nvSpPr>
            <p:spPr>
              <a:xfrm>
                <a:off x="7833600" y="1771200"/>
                <a:ext cx="72000" cy="61200"/>
              </a:xfrm>
              <a:custGeom>
                <a:avLst/>
                <a:gdLst>
                  <a:gd name="textAreaLeft" fmla="*/ 0 w 72000"/>
                  <a:gd name="textAreaRight" fmla="*/ 72720 w 72000"/>
                  <a:gd name="textAreaTop" fmla="*/ 0 h 61200"/>
                  <a:gd name="textAreaBottom" fmla="*/ 61920 h 61200"/>
                </a:gdLst>
                <a:ahLst/>
                <a:cxnLst/>
                <a:rect l="textAreaLeft" t="textAreaTop" r="textAreaRight" b="textAreaBottom"/>
                <a:pathLst>
                  <a:path w="2891" h="2468">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0960" rIns="90000" bIns="309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2" name="Google Shape;419;p8"/>
              <p:cNvSpPr/>
              <p:nvPr/>
            </p:nvSpPr>
            <p:spPr>
              <a:xfrm>
                <a:off x="7973280" y="1674000"/>
                <a:ext cx="63000" cy="66600"/>
              </a:xfrm>
              <a:custGeom>
                <a:avLst/>
                <a:gdLst>
                  <a:gd name="textAreaLeft" fmla="*/ 0 w 63000"/>
                  <a:gd name="textAreaRight" fmla="*/ 63720 w 63000"/>
                  <a:gd name="textAreaTop" fmla="*/ 0 h 66600"/>
                  <a:gd name="textAreaBottom" fmla="*/ 67320 h 66600"/>
                </a:gdLst>
                <a:ahLst/>
                <a:cxnLst/>
                <a:rect l="textAreaLeft" t="textAreaTop" r="textAreaRight" b="textAreaBottom"/>
                <a:pathLst>
                  <a:path w="2538" h="2679">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3480" rIns="90000" bIns="33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3" name="Google Shape;420;p8"/>
              <p:cNvSpPr/>
              <p:nvPr/>
            </p:nvSpPr>
            <p:spPr>
              <a:xfrm>
                <a:off x="7941600" y="1643760"/>
                <a:ext cx="50760" cy="41760"/>
              </a:xfrm>
              <a:custGeom>
                <a:avLst/>
                <a:gdLst>
                  <a:gd name="textAreaLeft" fmla="*/ 0 w 50760"/>
                  <a:gd name="textAreaRight" fmla="*/ 51480 w 50760"/>
                  <a:gd name="textAreaTop" fmla="*/ 0 h 41760"/>
                  <a:gd name="textAreaBottom" fmla="*/ 42480 h 41760"/>
                </a:gdLst>
                <a:ahLst/>
                <a:cxnLst/>
                <a:rect l="textAreaLeft" t="textAreaTop" r="textAreaRight" b="textAreaBottom"/>
                <a:pathLst>
                  <a:path w="2045" h="1693">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4" name="Google Shape;421;p8"/>
              <p:cNvSpPr/>
              <p:nvPr/>
            </p:nvSpPr>
            <p:spPr>
              <a:xfrm>
                <a:off x="7350480" y="1879200"/>
                <a:ext cx="50760" cy="50760"/>
              </a:xfrm>
              <a:custGeom>
                <a:avLst/>
                <a:gdLst>
                  <a:gd name="textAreaLeft" fmla="*/ 0 w 50760"/>
                  <a:gd name="textAreaRight" fmla="*/ 51480 w 50760"/>
                  <a:gd name="textAreaTop" fmla="*/ 0 h 50760"/>
                  <a:gd name="textAreaBottom" fmla="*/ 51480 h 50760"/>
                </a:gdLst>
                <a:ahLst/>
                <a:cxnLst/>
                <a:rect l="textAreaLeft" t="textAreaTop" r="textAreaRight" b="textAreaBottom"/>
                <a:pathLst>
                  <a:path w="2045" h="2045">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5560" rIns="90000" bIns="255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5" name="Google Shape;422;p8"/>
              <p:cNvSpPr/>
              <p:nvPr/>
            </p:nvSpPr>
            <p:spPr>
              <a:xfrm>
                <a:off x="7409160" y="1863360"/>
                <a:ext cx="30960" cy="24120"/>
              </a:xfrm>
              <a:custGeom>
                <a:avLst/>
                <a:gdLst>
                  <a:gd name="textAreaLeft" fmla="*/ 0 w 30960"/>
                  <a:gd name="textAreaRight" fmla="*/ 31680 w 30960"/>
                  <a:gd name="textAreaTop" fmla="*/ 0 h 24120"/>
                  <a:gd name="textAreaBottom" fmla="*/ 24840 h 24120"/>
                </a:gdLst>
                <a:ahLst/>
                <a:cxnLst/>
                <a:rect l="textAreaLeft" t="textAreaTop" r="textAreaRight" b="textAreaBottom"/>
                <a:pathLst>
                  <a:path w="1269" h="987">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2240" rIns="90000" bIns="122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6" name="Google Shape;423;p8"/>
              <p:cNvSpPr/>
              <p:nvPr/>
            </p:nvSpPr>
            <p:spPr>
              <a:xfrm>
                <a:off x="7108200" y="1631520"/>
                <a:ext cx="54000" cy="54000"/>
              </a:xfrm>
              <a:custGeom>
                <a:avLst/>
                <a:gdLst>
                  <a:gd name="textAreaLeft" fmla="*/ 0 w 54000"/>
                  <a:gd name="textAreaRight" fmla="*/ 54720 w 54000"/>
                  <a:gd name="textAreaTop" fmla="*/ 0 h 54000"/>
                  <a:gd name="textAreaBottom" fmla="*/ 54720 h 54000"/>
                </a:gdLst>
                <a:ahLst/>
                <a:cxnLst/>
                <a:rect l="textAreaLeft" t="textAreaTop" r="textAreaRight" b="textAreaBottom"/>
                <a:pathLst>
                  <a:path w="2185" h="2186">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7360" rIns="90000" bIns="27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7" name="Google Shape;424;p8"/>
              <p:cNvSpPr/>
              <p:nvPr/>
            </p:nvSpPr>
            <p:spPr>
              <a:xfrm>
                <a:off x="7147080" y="1546560"/>
                <a:ext cx="75240" cy="70200"/>
              </a:xfrm>
              <a:custGeom>
                <a:avLst/>
                <a:gdLst>
                  <a:gd name="textAreaLeft" fmla="*/ 0 w 75240"/>
                  <a:gd name="textAreaRight" fmla="*/ 75960 w 75240"/>
                  <a:gd name="textAreaTop" fmla="*/ 0 h 70200"/>
                  <a:gd name="textAreaBottom" fmla="*/ 70920 h 70200"/>
                </a:gdLst>
                <a:ahLst/>
                <a:cxnLst/>
                <a:rect l="textAreaLeft" t="textAreaTop" r="textAreaRight" b="textAreaBottom"/>
                <a:pathLst>
                  <a:path w="3032" h="282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35280" rIns="90000" bIns="352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8" name="Google Shape;425;p8"/>
              <p:cNvSpPr/>
              <p:nvPr/>
            </p:nvSpPr>
            <p:spPr>
              <a:xfrm>
                <a:off x="7179120" y="1663200"/>
                <a:ext cx="39960" cy="38160"/>
              </a:xfrm>
              <a:custGeom>
                <a:avLst/>
                <a:gdLst>
                  <a:gd name="textAreaLeft" fmla="*/ 0 w 39960"/>
                  <a:gd name="textAreaRight" fmla="*/ 40680 w 39960"/>
                  <a:gd name="textAreaTop" fmla="*/ 0 h 38160"/>
                  <a:gd name="textAreaBottom" fmla="*/ 38880 h 38160"/>
                </a:gdLst>
                <a:ahLst/>
                <a:cxnLst/>
                <a:rect l="textAreaLeft" t="textAreaTop" r="textAreaRight" b="textAreaBottom"/>
                <a:pathLst>
                  <a:path w="1622" h="1551">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19440" rIns="90000" bIns="19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39" name="Google Shape;426;p8"/>
              <p:cNvSpPr/>
              <p:nvPr/>
            </p:nvSpPr>
            <p:spPr>
              <a:xfrm>
                <a:off x="7707960" y="1376640"/>
                <a:ext cx="57600" cy="59400"/>
              </a:xfrm>
              <a:custGeom>
                <a:avLst/>
                <a:gdLst>
                  <a:gd name="textAreaLeft" fmla="*/ 0 w 57600"/>
                  <a:gd name="textAreaRight" fmla="*/ 58320 w 57600"/>
                  <a:gd name="textAreaTop" fmla="*/ 0 h 59400"/>
                  <a:gd name="textAreaBottom" fmla="*/ 60120 h 59400"/>
                </a:gdLst>
                <a:ahLst/>
                <a:cxnLst/>
                <a:rect l="textAreaLeft" t="textAreaTop" r="textAreaRight" b="textAreaBottom"/>
                <a:pathLst>
                  <a:path w="2327" h="2398">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9880" rIns="90000" bIns="29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0" name="Google Shape;427;p8"/>
              <p:cNvSpPr/>
              <p:nvPr/>
            </p:nvSpPr>
            <p:spPr>
              <a:xfrm>
                <a:off x="7766280" y="1300680"/>
                <a:ext cx="52560" cy="52560"/>
              </a:xfrm>
              <a:custGeom>
                <a:avLst/>
                <a:gdLst>
                  <a:gd name="textAreaLeft" fmla="*/ 0 w 52560"/>
                  <a:gd name="textAreaRight" fmla="*/ 53280 w 52560"/>
                  <a:gd name="textAreaTop" fmla="*/ 0 h 52560"/>
                  <a:gd name="textAreaBottom" fmla="*/ 53280 h 52560"/>
                </a:gdLst>
                <a:ahLst/>
                <a:cxnLst/>
                <a:rect l="textAreaLeft" t="textAreaTop" r="textAreaRight" b="textAreaBottom"/>
                <a:pathLst>
                  <a:path w="2116" h="2116">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6640" rIns="90000" bIns="266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1" name="Google Shape;428;p8"/>
              <p:cNvSpPr/>
              <p:nvPr/>
            </p:nvSpPr>
            <p:spPr>
              <a:xfrm>
                <a:off x="7812360" y="1344960"/>
                <a:ext cx="34560" cy="39960"/>
              </a:xfrm>
              <a:custGeom>
                <a:avLst/>
                <a:gdLst>
                  <a:gd name="textAreaLeft" fmla="*/ 0 w 34560"/>
                  <a:gd name="textAreaRight" fmla="*/ 35280 w 34560"/>
                  <a:gd name="textAreaTop" fmla="*/ 0 h 39960"/>
                  <a:gd name="textAreaBottom" fmla="*/ 40680 h 39960"/>
                </a:gdLst>
                <a:ahLst/>
                <a:cxnLst/>
                <a:rect l="textAreaLeft" t="textAreaTop" r="textAreaRight" b="textAreaBottom"/>
                <a:pathLst>
                  <a:path w="1411" h="1622">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0160" rIns="90000" bIns="201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2" name="Google Shape;429;p8"/>
              <p:cNvSpPr/>
              <p:nvPr/>
            </p:nvSpPr>
            <p:spPr>
              <a:xfrm>
                <a:off x="7773480" y="1378440"/>
                <a:ext cx="50760" cy="45360"/>
              </a:xfrm>
              <a:custGeom>
                <a:avLst/>
                <a:gdLst>
                  <a:gd name="textAreaLeft" fmla="*/ 0 w 50760"/>
                  <a:gd name="textAreaRight" fmla="*/ 51480 w 50760"/>
                  <a:gd name="textAreaTop" fmla="*/ 0 h 45360"/>
                  <a:gd name="textAreaBottom" fmla="*/ 46080 h 45360"/>
                </a:gdLst>
                <a:ahLst/>
                <a:cxnLst/>
                <a:rect l="textAreaLeft" t="textAreaTop" r="textAreaRight" b="textAreaBottom"/>
                <a:pathLst>
                  <a:path w="2045" h="1833">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23040" rIns="90000" bIns="230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43" name="Google Shape;430;p8"/>
            <p:cNvSpPr/>
            <p:nvPr/>
          </p:nvSpPr>
          <p:spPr>
            <a:xfrm>
              <a:off x="7469280" y="2229480"/>
              <a:ext cx="653760" cy="1572120"/>
            </a:xfrm>
            <a:custGeom>
              <a:avLst/>
              <a:gdLst>
                <a:gd name="textAreaLeft" fmla="*/ 0 w 653760"/>
                <a:gd name="textAreaRight" fmla="*/ 654480 w 653760"/>
                <a:gd name="textAreaTop" fmla="*/ 0 h 1572120"/>
                <a:gd name="textAreaBottom" fmla="*/ 1572840 h 1572120"/>
              </a:gdLst>
              <a:ahLst/>
              <a:cxnLst/>
              <a:rect l="textAreaLeft" t="textAreaTop" r="textAreaRight" b="textAreaBottom"/>
              <a:pathLst>
                <a:path w="26080" h="62661">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44" name="Google Shape;431;p8"/>
            <p:cNvGrpSpPr/>
            <p:nvPr/>
          </p:nvGrpSpPr>
          <p:grpSpPr>
            <a:xfrm>
              <a:off x="7876080" y="1058040"/>
              <a:ext cx="217080" cy="270000"/>
              <a:chOff x="7876080" y="1058040"/>
              <a:chExt cx="217080" cy="270000"/>
            </a:xfrm>
          </p:grpSpPr>
          <p:sp>
            <p:nvSpPr>
              <p:cNvPr id="445" name="Google Shape;432;p8"/>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6" name="Google Shape;433;p8"/>
              <p:cNvSpPr/>
              <p:nvPr/>
            </p:nvSpPr>
            <p:spPr>
              <a:xfrm>
                <a:off x="7876080" y="1058040"/>
                <a:ext cx="217080" cy="270000"/>
              </a:xfrm>
              <a:custGeom>
                <a:avLst/>
                <a:gdLst>
                  <a:gd name="textAreaLeft" fmla="*/ 0 w 217080"/>
                  <a:gd name="textAreaRight" fmla="*/ 217800 w 217080"/>
                  <a:gd name="textAreaTop" fmla="*/ 0 h 270000"/>
                  <a:gd name="textAreaBottom" fmla="*/ 270720 h 270000"/>
                </a:gdLst>
                <a:ahLst/>
                <a:cxnLst/>
                <a:rect l="textAreaLeft" t="textAreaTop" r="textAreaRight" b="textAreaBottom"/>
                <a:pathLst>
                  <a:path w="8671" h="10785" fill="none">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7" name="Google Shape;434;p8"/>
              <p:cNvSpPr/>
              <p:nvPr/>
            </p:nvSpPr>
            <p:spPr>
              <a:xfrm>
                <a:off x="7939800" y="1221120"/>
                <a:ext cx="30960" cy="75240"/>
              </a:xfrm>
              <a:custGeom>
                <a:avLst/>
                <a:gdLst>
                  <a:gd name="textAreaLeft" fmla="*/ 0 w 30960"/>
                  <a:gd name="textAreaRight" fmla="*/ 31680 w 30960"/>
                  <a:gd name="textAreaTop" fmla="*/ 0 h 75240"/>
                  <a:gd name="textAreaBottom" fmla="*/ 75960 h 75240"/>
                </a:gdLst>
                <a:ahLst/>
                <a:cxnLst/>
                <a:rect l="textAreaLeft" t="textAreaTop" r="textAreaRight" b="textAreaBottom"/>
                <a:pathLst>
                  <a:path w="1269" h="3032" fill="none">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w="0">
                <a:noFill/>
              </a:ln>
            </p:spPr>
            <p:style>
              <a:lnRef idx="0">
                <a:scrgbClr r="0" g="0" b="0"/>
              </a:lnRef>
              <a:fillRef idx="0">
                <a:scrgbClr r="0" g="0" b="0"/>
              </a:fillRef>
              <a:effectRef idx="0">
                <a:scrgbClr r="0" g="0" b="0"/>
              </a:effectRef>
              <a:fontRef idx="minor"/>
            </p:style>
            <p:txBody>
              <a:bodyPr lIns="90000" tIns="37800" rIns="90000" bIns="378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8" name="Google Shape;435;p8"/>
              <p:cNvSpPr/>
              <p:nvPr/>
            </p:nvSpPr>
            <p:spPr>
              <a:xfrm>
                <a:off x="7953840" y="1113120"/>
                <a:ext cx="22320" cy="64800"/>
              </a:xfrm>
              <a:custGeom>
                <a:avLst/>
                <a:gdLst>
                  <a:gd name="textAreaLeft" fmla="*/ 0 w 22320"/>
                  <a:gd name="textAreaRight" fmla="*/ 23040 w 22320"/>
                  <a:gd name="textAreaTop" fmla="*/ 0 h 64800"/>
                  <a:gd name="textAreaBottom" fmla="*/ 65520 h 64800"/>
                </a:gdLst>
                <a:ahLst/>
                <a:cxnLst/>
                <a:rect l="textAreaLeft" t="textAreaTop" r="textAreaRight" b="textAreaBottom"/>
                <a:pathLst>
                  <a:path w="917" h="2609" fill="none">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w="0">
                <a:noFill/>
              </a:ln>
            </p:spPr>
            <p:style>
              <a:lnRef idx="0">
                <a:scrgbClr r="0" g="0" b="0"/>
              </a:lnRef>
              <a:fillRef idx="0">
                <a:scrgbClr r="0" g="0" b="0"/>
              </a:fillRef>
              <a:effectRef idx="0">
                <a:scrgbClr r="0" g="0" b="0"/>
              </a:effectRef>
              <a:fontRef idx="minor"/>
            </p:style>
            <p:txBody>
              <a:bodyPr lIns="90000" tIns="32760" rIns="90000" bIns="327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49" name="Google Shape;436;p8"/>
              <p:cNvSpPr/>
              <p:nvPr/>
            </p:nvSpPr>
            <p:spPr>
              <a:xfrm>
                <a:off x="7899120" y="1171440"/>
                <a:ext cx="55800" cy="29520"/>
              </a:xfrm>
              <a:custGeom>
                <a:avLst/>
                <a:gdLst>
                  <a:gd name="textAreaLeft" fmla="*/ 0 w 55800"/>
                  <a:gd name="textAreaRight" fmla="*/ 56520 w 55800"/>
                  <a:gd name="textAreaTop" fmla="*/ 0 h 29520"/>
                  <a:gd name="textAreaBottom" fmla="*/ 30240 h 29520"/>
                </a:gdLst>
                <a:ahLst/>
                <a:cxnLst/>
                <a:rect l="textAreaLeft" t="textAreaTop" r="textAreaRight" b="textAreaBottom"/>
                <a:pathLst>
                  <a:path w="2256" h="1199" fill="none">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w="0">
                <a:noFill/>
              </a:ln>
            </p:spPr>
            <p:style>
              <a:lnRef idx="0">
                <a:scrgbClr r="0" g="0" b="0"/>
              </a:lnRef>
              <a:fillRef idx="0">
                <a:scrgbClr r="0" g="0" b="0"/>
              </a:fillRef>
              <a:effectRef idx="0">
                <a:scrgbClr r="0" g="0" b="0"/>
              </a:effectRef>
              <a:fontRef idx="minor"/>
            </p:style>
            <p:txBody>
              <a:bodyPr lIns="90000" tIns="15120" rIns="90000" bIns="151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50" name="Google Shape;437;p8"/>
            <p:cNvSpPr/>
            <p:nvPr/>
          </p:nvSpPr>
          <p:spPr>
            <a:xfrm>
              <a:off x="7377120" y="2415240"/>
              <a:ext cx="237960" cy="314280"/>
            </a:xfrm>
            <a:custGeom>
              <a:avLst/>
              <a:gdLst>
                <a:gd name="textAreaLeft" fmla="*/ 0 w 237960"/>
                <a:gd name="textAreaRight" fmla="*/ 238680 w 237960"/>
                <a:gd name="textAreaTop" fmla="*/ 0 h 314280"/>
                <a:gd name="textAreaBottom" fmla="*/ 315000 h 314280"/>
              </a:gdLst>
              <a:ahLst/>
              <a:cxnLst/>
              <a:rect l="textAreaLeft" t="textAreaTop" r="textAreaRight" b="textAreaBottom"/>
              <a:pathLst>
                <a:path w="9516" h="12547">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51" name="Google Shape;438;p8"/>
            <p:cNvSpPr/>
            <p:nvPr/>
          </p:nvSpPr>
          <p:spPr>
            <a:xfrm>
              <a:off x="7214400" y="813960"/>
              <a:ext cx="245160" cy="345960"/>
            </a:xfrm>
            <a:custGeom>
              <a:avLst/>
              <a:gdLst>
                <a:gd name="textAreaLeft" fmla="*/ 0 w 245160"/>
                <a:gd name="textAreaRight" fmla="*/ 245880 w 245160"/>
                <a:gd name="textAreaTop" fmla="*/ 0 h 345960"/>
                <a:gd name="textAreaBottom" fmla="*/ 346680 h 345960"/>
              </a:gdLst>
              <a:ahLst/>
              <a:cxnLst/>
              <a:rect l="textAreaLeft" t="textAreaTop" r="textAreaRight" b="textAreaBottom"/>
              <a:pathLst>
                <a:path w="9798" h="13816">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52" name="Google Shape;439;p8"/>
            <p:cNvSpPr/>
            <p:nvPr/>
          </p:nvSpPr>
          <p:spPr>
            <a:xfrm>
              <a:off x="8044200" y="1847160"/>
              <a:ext cx="261000" cy="227520"/>
            </a:xfrm>
            <a:custGeom>
              <a:avLst/>
              <a:gdLst>
                <a:gd name="textAreaLeft" fmla="*/ 0 w 261000"/>
                <a:gd name="textAreaRight" fmla="*/ 261720 w 261000"/>
                <a:gd name="textAreaTop" fmla="*/ 0 h 227520"/>
                <a:gd name="textAreaBottom" fmla="*/ 228240 h 227520"/>
              </a:gdLst>
              <a:ahLst/>
              <a:cxnLst/>
              <a:rect l="textAreaLeft" t="textAreaTop" r="textAreaRight" b="textAreaBottom"/>
              <a:pathLst>
                <a:path w="10433" h="9094">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53" name="Google Shape;440;p8"/>
            <p:cNvSpPr/>
            <p:nvPr/>
          </p:nvSpPr>
          <p:spPr>
            <a:xfrm>
              <a:off x="7425000" y="-57960"/>
              <a:ext cx="246960" cy="246960"/>
            </a:xfrm>
            <a:custGeom>
              <a:avLst/>
              <a:gdLst>
                <a:gd name="textAreaLeft" fmla="*/ 0 w 246960"/>
                <a:gd name="textAreaRight" fmla="*/ 247680 w 246960"/>
                <a:gd name="textAreaTop" fmla="*/ 0 h 246960"/>
                <a:gd name="textAreaBottom" fmla="*/ 247680 h 246960"/>
              </a:gdLst>
              <a:ahLst/>
              <a:cxnLst/>
              <a:rect l="textAreaLeft" t="textAreaTop" r="textAreaRight" b="textAreaBottom"/>
              <a:pathLst>
                <a:path w="9869" h="9868">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54" name="Google Shape;441;p8"/>
            <p:cNvGrpSpPr/>
            <p:nvPr/>
          </p:nvGrpSpPr>
          <p:grpSpPr>
            <a:xfrm>
              <a:off x="8157240" y="2615040"/>
              <a:ext cx="206280" cy="245520"/>
              <a:chOff x="8157240" y="2615040"/>
              <a:chExt cx="206280" cy="245520"/>
            </a:xfrm>
          </p:grpSpPr>
          <p:sp>
            <p:nvSpPr>
              <p:cNvPr id="455" name="Google Shape;442;p8"/>
              <p:cNvSpPr/>
              <p:nvPr/>
            </p:nvSpPr>
            <p:spPr>
              <a:xfrm>
                <a:off x="8157240" y="2746080"/>
                <a:ext cx="50760" cy="114480"/>
              </a:xfrm>
              <a:custGeom>
                <a:avLst/>
                <a:gdLst>
                  <a:gd name="textAreaLeft" fmla="*/ 0 w 50760"/>
                  <a:gd name="textAreaRight" fmla="*/ 51480 w 50760"/>
                  <a:gd name="textAreaTop" fmla="*/ 0 h 114480"/>
                  <a:gd name="textAreaBottom" fmla="*/ 115200 h 114480"/>
                </a:gdLst>
                <a:ahLst/>
                <a:cxnLst/>
                <a:rect l="textAreaLeft" t="textAreaTop" r="textAreaRight" b="textAreaBottom"/>
                <a:pathLst>
                  <a:path w="2045" h="4583">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7600" rIns="90000" bIns="576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56" name="Google Shape;443;p8"/>
              <p:cNvSpPr/>
              <p:nvPr/>
            </p:nvSpPr>
            <p:spPr>
              <a:xfrm>
                <a:off x="8169840" y="2615040"/>
                <a:ext cx="87840" cy="103680"/>
              </a:xfrm>
              <a:custGeom>
                <a:avLst/>
                <a:gdLst>
                  <a:gd name="textAreaLeft" fmla="*/ 0 w 87840"/>
                  <a:gd name="textAreaRight" fmla="*/ 88560 w 87840"/>
                  <a:gd name="textAreaTop" fmla="*/ 0 h 103680"/>
                  <a:gd name="textAreaBottom" fmla="*/ 104400 h 103680"/>
                </a:gdLst>
                <a:ahLst/>
                <a:cxnLst/>
                <a:rect l="textAreaLeft" t="textAreaTop" r="textAreaRight" b="textAreaBottom"/>
                <a:pathLst>
                  <a:path w="3525" h="416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57" name="Google Shape;444;p8"/>
              <p:cNvSpPr/>
              <p:nvPr/>
            </p:nvSpPr>
            <p:spPr>
              <a:xfrm>
                <a:off x="8217360" y="2738880"/>
                <a:ext cx="146160" cy="103680"/>
              </a:xfrm>
              <a:custGeom>
                <a:avLst/>
                <a:gdLst>
                  <a:gd name="textAreaLeft" fmla="*/ 0 w 146160"/>
                  <a:gd name="textAreaRight" fmla="*/ 146880 w 146160"/>
                  <a:gd name="textAreaTop" fmla="*/ 0 h 103680"/>
                  <a:gd name="textAreaBottom" fmla="*/ 104400 h 103680"/>
                </a:gdLst>
                <a:ahLst/>
                <a:cxnLst/>
                <a:rect l="textAreaLeft" t="textAreaTop" r="textAreaRight" b="textAreaBottom"/>
                <a:pathLst>
                  <a:path w="5851" h="416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w="0">
                <a:noFill/>
              </a:ln>
            </p:spPr>
            <p:style>
              <a:lnRef idx="0">
                <a:scrgbClr r="0" g="0" b="0"/>
              </a:lnRef>
              <a:fillRef idx="0">
                <a:scrgbClr r="0" g="0" b="0"/>
              </a:fillRef>
              <a:effectRef idx="0">
                <a:scrgbClr r="0" g="0" b="0"/>
              </a:effectRef>
              <a:fontRef idx="minor"/>
            </p:style>
            <p:txBody>
              <a:bodyPr lIns="90000" tIns="52200" rIns="90000" bIns="5220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58" name="Google Shape;445;p8"/>
            <p:cNvGrpSpPr/>
            <p:nvPr/>
          </p:nvGrpSpPr>
          <p:grpSpPr>
            <a:xfrm>
              <a:off x="8217360" y="479880"/>
              <a:ext cx="291240" cy="361800"/>
              <a:chOff x="8217360" y="479880"/>
              <a:chExt cx="291240" cy="361800"/>
            </a:xfrm>
          </p:grpSpPr>
          <p:sp>
            <p:nvSpPr>
              <p:cNvPr id="459" name="Google Shape;446;p8"/>
              <p:cNvSpPr/>
              <p:nvPr/>
            </p:nvSpPr>
            <p:spPr>
              <a:xfrm>
                <a:off x="8231760" y="47988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0" name="Google Shape;447;p8"/>
              <p:cNvSpPr/>
              <p:nvPr/>
            </p:nvSpPr>
            <p:spPr>
              <a:xfrm>
                <a:off x="8291880" y="56448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1" name="Google Shape;448;p8"/>
              <p:cNvSpPr/>
              <p:nvPr/>
            </p:nvSpPr>
            <p:spPr>
              <a:xfrm>
                <a:off x="8217360" y="71136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62" name="Google Shape;449;p8"/>
            <p:cNvGrpSpPr/>
            <p:nvPr/>
          </p:nvGrpSpPr>
          <p:grpSpPr>
            <a:xfrm>
              <a:off x="7249680" y="2032920"/>
              <a:ext cx="149760" cy="300240"/>
              <a:chOff x="7249680" y="2032920"/>
              <a:chExt cx="149760" cy="300240"/>
            </a:xfrm>
          </p:grpSpPr>
          <p:sp>
            <p:nvSpPr>
              <p:cNvPr id="463" name="Google Shape;450;p8"/>
              <p:cNvSpPr/>
              <p:nvPr/>
            </p:nvSpPr>
            <p:spPr>
              <a:xfrm>
                <a:off x="7286760" y="2188800"/>
                <a:ext cx="112680" cy="144360"/>
              </a:xfrm>
              <a:custGeom>
                <a:avLst/>
                <a:gdLst>
                  <a:gd name="textAreaLeft" fmla="*/ 0 w 112680"/>
                  <a:gd name="textAreaRight" fmla="*/ 113400 w 112680"/>
                  <a:gd name="textAreaTop" fmla="*/ 0 h 144360"/>
                  <a:gd name="textAreaBottom" fmla="*/ 145080 h 144360"/>
                </a:gdLst>
                <a:ahLst/>
                <a:cxnLst/>
                <a:rect l="textAreaLeft" t="textAreaTop" r="textAreaRight" b="textAreaBottom"/>
                <a:pathLst>
                  <a:path w="4512" h="578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72360" rIns="90000" bIns="7236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4" name="Google Shape;451;p8"/>
              <p:cNvSpPr/>
              <p:nvPr/>
            </p:nvSpPr>
            <p:spPr>
              <a:xfrm>
                <a:off x="7249680" y="2032920"/>
                <a:ext cx="100080" cy="130320"/>
              </a:xfrm>
              <a:custGeom>
                <a:avLst/>
                <a:gdLst>
                  <a:gd name="textAreaLeft" fmla="*/ 0 w 100080"/>
                  <a:gd name="textAreaRight" fmla="*/ 100800 w 100080"/>
                  <a:gd name="textAreaTop" fmla="*/ 0 h 130320"/>
                  <a:gd name="textAreaBottom" fmla="*/ 131040 h 130320"/>
                </a:gdLst>
                <a:ahLst/>
                <a:cxnLst/>
                <a:rect l="textAreaLeft" t="textAreaTop" r="textAreaRight" b="textAreaBottom"/>
                <a:pathLst>
                  <a:path w="4019" h="5217">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nvGrpSpPr>
            <p:cNvPr id="465" name="Google Shape;452;p8"/>
            <p:cNvGrpSpPr/>
            <p:nvPr/>
          </p:nvGrpSpPr>
          <p:grpSpPr>
            <a:xfrm>
              <a:off x="7485120" y="3704760"/>
              <a:ext cx="768960" cy="1456920"/>
              <a:chOff x="7485120" y="3704760"/>
              <a:chExt cx="768960" cy="1456920"/>
            </a:xfrm>
          </p:grpSpPr>
          <p:sp>
            <p:nvSpPr>
              <p:cNvPr id="466" name="Google Shape;453;p8"/>
              <p:cNvSpPr/>
              <p:nvPr/>
            </p:nvSpPr>
            <p:spPr>
              <a:xfrm>
                <a:off x="7504560" y="3704760"/>
                <a:ext cx="749520" cy="1456920"/>
              </a:xfrm>
              <a:custGeom>
                <a:avLst/>
                <a:gdLst>
                  <a:gd name="textAreaLeft" fmla="*/ 0 w 749520"/>
                  <a:gd name="textAreaRight" fmla="*/ 750240 w 749520"/>
                  <a:gd name="textAreaTop" fmla="*/ 0 h 1456920"/>
                  <a:gd name="textAreaBottom" fmla="*/ 1457640 h 1456920"/>
                </a:gdLst>
                <a:ahLst/>
                <a:cxnLst/>
                <a:rect l="textAreaLeft" t="textAreaTop" r="textAreaRight" b="textAreaBottom"/>
                <a:pathLst>
                  <a:path w="29886" h="5808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7" name="Google Shape;454;p8"/>
              <p:cNvSpPr/>
              <p:nvPr/>
            </p:nvSpPr>
            <p:spPr>
              <a:xfrm>
                <a:off x="7499160" y="4078080"/>
                <a:ext cx="151560" cy="298440"/>
              </a:xfrm>
              <a:custGeom>
                <a:avLst/>
                <a:gdLst>
                  <a:gd name="textAreaLeft" fmla="*/ 0 w 151560"/>
                  <a:gd name="textAreaRight" fmla="*/ 152280 w 151560"/>
                  <a:gd name="textAreaTop" fmla="*/ 0 h 298440"/>
                  <a:gd name="textAreaBottom" fmla="*/ 299160 h 298440"/>
                </a:gdLst>
                <a:ahLst/>
                <a:cxnLst/>
                <a:rect l="textAreaLeft" t="textAreaTop" r="textAreaRight" b="textAreaBottom"/>
                <a:pathLst>
                  <a:path w="6063" h="11913">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8" name="Google Shape;455;p8"/>
              <p:cNvSpPr/>
              <p:nvPr/>
            </p:nvSpPr>
            <p:spPr>
              <a:xfrm>
                <a:off x="7485120" y="4141800"/>
                <a:ext cx="82440" cy="112680"/>
              </a:xfrm>
              <a:custGeom>
                <a:avLst/>
                <a:gdLst>
                  <a:gd name="textAreaLeft" fmla="*/ 0 w 82440"/>
                  <a:gd name="textAreaRight" fmla="*/ 83160 w 82440"/>
                  <a:gd name="textAreaTop" fmla="*/ 0 h 112680"/>
                  <a:gd name="textAreaBottom" fmla="*/ 113400 h 112680"/>
                </a:gdLst>
                <a:ahLst/>
                <a:cxnLst/>
                <a:rect l="textAreaLeft" t="textAreaTop" r="textAreaRight" b="textAreaBottom"/>
                <a:pathLst>
                  <a:path w="3313" h="4512">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56520" rIns="90000" bIns="565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69" name="Google Shape;456;p8"/>
              <p:cNvSpPr/>
              <p:nvPr/>
            </p:nvSpPr>
            <p:spPr>
              <a:xfrm>
                <a:off x="7619400" y="4379040"/>
                <a:ext cx="89640" cy="84240"/>
              </a:xfrm>
              <a:custGeom>
                <a:avLst/>
                <a:gdLst>
                  <a:gd name="textAreaLeft" fmla="*/ 0 w 89640"/>
                  <a:gd name="textAreaRight" fmla="*/ 90360 w 89640"/>
                  <a:gd name="textAreaTop" fmla="*/ 0 h 84240"/>
                  <a:gd name="textAreaBottom" fmla="*/ 84960 h 84240"/>
                </a:gdLst>
                <a:ahLst/>
                <a:cxnLst/>
                <a:rect l="textAreaLeft" t="textAreaTop" r="textAreaRight" b="textAreaBottom"/>
                <a:pathLst>
                  <a:path w="3596" h="3385">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70" name="Google Shape;457;p8"/>
            <p:cNvSpPr/>
            <p:nvPr/>
          </p:nvSpPr>
          <p:spPr>
            <a:xfrm>
              <a:off x="7953840" y="3676680"/>
              <a:ext cx="245160" cy="246960"/>
            </a:xfrm>
            <a:custGeom>
              <a:avLst/>
              <a:gdLst>
                <a:gd name="textAreaLeft" fmla="*/ 0 w 245160"/>
                <a:gd name="textAreaRight" fmla="*/ 245880 w 245160"/>
                <a:gd name="textAreaTop" fmla="*/ 0 h 246960"/>
                <a:gd name="textAreaBottom" fmla="*/ 247680 h 246960"/>
              </a:gdLst>
              <a:ahLst/>
              <a:cxnLst/>
              <a:rect l="textAreaLeft" t="textAreaTop" r="textAreaRight" b="textAreaBottom"/>
              <a:pathLst>
                <a:path w="9798" h="9869">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1" name="Google Shape;458;p8"/>
            <p:cNvSpPr/>
            <p:nvPr/>
          </p:nvSpPr>
          <p:spPr>
            <a:xfrm>
              <a:off x="7262280" y="3425400"/>
              <a:ext cx="220320" cy="342360"/>
            </a:xfrm>
            <a:custGeom>
              <a:avLst/>
              <a:gdLst>
                <a:gd name="textAreaLeft" fmla="*/ 0 w 220320"/>
                <a:gd name="textAreaRight" fmla="*/ 221040 w 220320"/>
                <a:gd name="textAreaTop" fmla="*/ 0 h 342360"/>
                <a:gd name="textAreaBottom" fmla="*/ 343080 h 342360"/>
              </a:gdLst>
              <a:ahLst/>
              <a:cxnLst/>
              <a:rect l="textAreaLeft" t="textAreaTop" r="textAreaRight" b="textAreaBottom"/>
              <a:pathLst>
                <a:path w="8811" h="13675">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2" name="Google Shape;459;p8"/>
            <p:cNvSpPr/>
            <p:nvPr/>
          </p:nvSpPr>
          <p:spPr>
            <a:xfrm>
              <a:off x="8311320" y="4612320"/>
              <a:ext cx="119520" cy="588600"/>
            </a:xfrm>
            <a:custGeom>
              <a:avLst/>
              <a:gdLst>
                <a:gd name="textAreaLeft" fmla="*/ 0 w 119520"/>
                <a:gd name="textAreaRight" fmla="*/ 120240 w 119520"/>
                <a:gd name="textAreaTop" fmla="*/ 0 h 588600"/>
                <a:gd name="textAreaBottom" fmla="*/ 589320 h 588600"/>
              </a:gdLst>
              <a:ahLst/>
              <a:cxnLst/>
              <a:rect l="textAreaLeft" t="textAreaTop" r="textAreaRight" b="textAreaBottom"/>
              <a:pathLst>
                <a:path w="4794" h="23472">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nvGrpSpPr>
            <p:cNvPr id="473" name="Google Shape;460;p8"/>
            <p:cNvGrpSpPr/>
            <p:nvPr/>
          </p:nvGrpSpPr>
          <p:grpSpPr>
            <a:xfrm>
              <a:off x="7508160" y="4759200"/>
              <a:ext cx="168840" cy="270000"/>
              <a:chOff x="7508160" y="4759200"/>
              <a:chExt cx="168840" cy="270000"/>
            </a:xfrm>
          </p:grpSpPr>
          <p:sp>
            <p:nvSpPr>
              <p:cNvPr id="474" name="Google Shape;461;p8"/>
              <p:cNvSpPr/>
              <p:nvPr/>
            </p:nvSpPr>
            <p:spPr>
              <a:xfrm>
                <a:off x="7508160" y="4828320"/>
                <a:ext cx="86040" cy="77040"/>
              </a:xfrm>
              <a:custGeom>
                <a:avLst/>
                <a:gdLst>
                  <a:gd name="textAreaLeft" fmla="*/ 0 w 86040"/>
                  <a:gd name="textAreaRight" fmla="*/ 86760 w 86040"/>
                  <a:gd name="textAreaTop" fmla="*/ 0 h 77040"/>
                  <a:gd name="textAreaBottom" fmla="*/ 77760 h 77040"/>
                </a:gdLst>
                <a:ahLst/>
                <a:cxnLst/>
                <a:rect l="textAreaLeft" t="textAreaTop" r="textAreaRight" b="textAreaBottom"/>
                <a:pathLst>
                  <a:path w="3454" h="3103">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8880" rIns="90000" bIns="388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5" name="Google Shape;462;p8"/>
              <p:cNvSpPr/>
              <p:nvPr/>
            </p:nvSpPr>
            <p:spPr>
              <a:xfrm>
                <a:off x="7599960" y="4881240"/>
                <a:ext cx="66600" cy="63000"/>
              </a:xfrm>
              <a:custGeom>
                <a:avLst/>
                <a:gdLst>
                  <a:gd name="textAreaLeft" fmla="*/ 0 w 66600"/>
                  <a:gd name="textAreaRight" fmla="*/ 67320 w 66600"/>
                  <a:gd name="textAreaTop" fmla="*/ 0 h 63000"/>
                  <a:gd name="textAreaBottom" fmla="*/ 63720 h 63000"/>
                </a:gdLst>
                <a:ahLst/>
                <a:cxnLst/>
                <a:rect l="textAreaLeft" t="textAreaTop" r="textAreaRight" b="textAreaBottom"/>
                <a:pathLst>
                  <a:path w="2679" h="2538">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31680" rIns="90000" bIns="316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6" name="Google Shape;463;p8"/>
              <p:cNvSpPr/>
              <p:nvPr/>
            </p:nvSpPr>
            <p:spPr>
              <a:xfrm>
                <a:off x="7536240" y="4944960"/>
                <a:ext cx="82440" cy="84240"/>
              </a:xfrm>
              <a:custGeom>
                <a:avLst/>
                <a:gdLst>
                  <a:gd name="textAreaLeft" fmla="*/ 0 w 82440"/>
                  <a:gd name="textAreaRight" fmla="*/ 83160 w 82440"/>
                  <a:gd name="textAreaTop" fmla="*/ 0 h 84240"/>
                  <a:gd name="textAreaBottom" fmla="*/ 84960 h 84240"/>
                </a:gdLst>
                <a:ahLst/>
                <a:cxnLst/>
                <a:rect l="textAreaLeft" t="textAreaTop" r="textAreaRight" b="textAreaBottom"/>
                <a:pathLst>
                  <a:path w="3313" h="3385">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42480" rIns="90000" bIns="4248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77" name="Google Shape;464;p8"/>
              <p:cNvSpPr/>
              <p:nvPr/>
            </p:nvSpPr>
            <p:spPr>
              <a:xfrm>
                <a:off x="7638840" y="4759200"/>
                <a:ext cx="38160" cy="41760"/>
              </a:xfrm>
              <a:custGeom>
                <a:avLst/>
                <a:gdLst>
                  <a:gd name="textAreaLeft" fmla="*/ 0 w 38160"/>
                  <a:gd name="textAreaRight" fmla="*/ 38880 w 38160"/>
                  <a:gd name="textAreaTop" fmla="*/ 0 h 41760"/>
                  <a:gd name="textAreaBottom" fmla="*/ 42480 h 41760"/>
                </a:gdLst>
                <a:ahLst/>
                <a:cxnLst/>
                <a:rect l="textAreaLeft" t="textAreaTop" r="textAreaRight" b="textAreaBottom"/>
                <a:pathLst>
                  <a:path w="1551" h="1693">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w="0">
                <a:noFill/>
              </a:ln>
            </p:spPr>
            <p:style>
              <a:lnRef idx="0">
                <a:scrgbClr r="0" g="0" b="0"/>
              </a:lnRef>
              <a:fillRef idx="0">
                <a:scrgbClr r="0" g="0" b="0"/>
              </a:fillRef>
              <a:effectRef idx="0">
                <a:scrgbClr r="0" g="0" b="0"/>
              </a:effectRef>
              <a:fontRef idx="minor"/>
            </p:style>
            <p:txBody>
              <a:bodyPr lIns="90000" tIns="21240" rIns="90000" bIns="2124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grpSp>
      <p:grpSp>
        <p:nvGrpSpPr>
          <p:cNvPr id="478" name="Google Shape;465;p8"/>
          <p:cNvGrpSpPr/>
          <p:nvPr/>
        </p:nvGrpSpPr>
        <p:grpSpPr>
          <a:xfrm>
            <a:off x="425880" y="841320"/>
            <a:ext cx="379800" cy="351360"/>
            <a:chOff x="425880" y="841320"/>
            <a:chExt cx="379800" cy="351360"/>
          </a:xfrm>
        </p:grpSpPr>
        <p:sp>
          <p:nvSpPr>
            <p:cNvPr id="479" name="Google Shape;466;p8"/>
            <p:cNvSpPr/>
            <p:nvPr/>
          </p:nvSpPr>
          <p:spPr>
            <a:xfrm rot="12280800">
              <a:off x="616320" y="1051560"/>
              <a:ext cx="55800" cy="135360"/>
            </a:xfrm>
            <a:custGeom>
              <a:avLst/>
              <a:gdLst>
                <a:gd name="textAreaLeft" fmla="*/ 0 w 55800"/>
                <a:gd name="textAreaRight" fmla="*/ 56520 w 55800"/>
                <a:gd name="textAreaTop" fmla="*/ 0 h 135360"/>
                <a:gd name="textAreaBottom" fmla="*/ 136080 h 135360"/>
              </a:gdLst>
              <a:ahLst/>
              <a:cxnLst/>
              <a:rect l="textAreaLeft" t="textAreaTop" r="textAreaRight" b="textAreaBottom"/>
              <a:pathLst>
                <a:path w="2256" h="5428">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8040" rIns="90000" bIns="6804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80" name="Google Shape;467;p8"/>
            <p:cNvSpPr/>
            <p:nvPr/>
          </p:nvSpPr>
          <p:spPr>
            <a:xfrm rot="12280800">
              <a:off x="438480" y="941040"/>
              <a:ext cx="216720" cy="109080"/>
            </a:xfrm>
            <a:custGeom>
              <a:avLst/>
              <a:gdLst>
                <a:gd name="textAreaLeft" fmla="*/ 0 w 216720"/>
                <a:gd name="textAreaRight" fmla="*/ 217440 w 216720"/>
                <a:gd name="textAreaTop" fmla="*/ 0 h 109080"/>
                <a:gd name="textAreaBottom" fmla="*/ 109800 h 109080"/>
              </a:gdLst>
              <a:ahLst/>
              <a:cxnLst/>
              <a:rect l="textAreaLeft" t="textAreaTop" r="textAreaRight" b="textAreaBottom"/>
              <a:pathLst>
                <a:path w="8670" h="4371">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54720" rIns="90000" bIns="54720" anchor="ctr">
              <a:noAutofit/>
            </a:bodyPr>
            <a:lstStyle/>
            <a:p>
              <a:pPr>
                <a:lnSpc>
                  <a:spcPct val="100000"/>
                </a:lnSpc>
                <a:tabLst>
                  <a:tab pos="0" algn="l"/>
                </a:tabLst>
              </a:pPr>
              <a:endParaRPr lang="it-IT" sz="1729" b="0" strike="noStrike" spc="-1">
                <a:solidFill>
                  <a:srgbClr val="000000"/>
                </a:solidFill>
                <a:latin typeface="Arial"/>
                <a:ea typeface="Arial"/>
              </a:endParaRPr>
            </a:p>
          </p:txBody>
        </p:sp>
        <p:sp>
          <p:nvSpPr>
            <p:cNvPr id="481" name="Google Shape;468;p8"/>
            <p:cNvSpPr/>
            <p:nvPr/>
          </p:nvSpPr>
          <p:spPr>
            <a:xfrm rot="12280800">
              <a:off x="713160" y="849240"/>
              <a:ext cx="68400" cy="130320"/>
            </a:xfrm>
            <a:custGeom>
              <a:avLst/>
              <a:gdLst>
                <a:gd name="textAreaLeft" fmla="*/ 0 w 68400"/>
                <a:gd name="textAreaRight" fmla="*/ 69120 w 68400"/>
                <a:gd name="textAreaTop" fmla="*/ 0 h 130320"/>
                <a:gd name="textAreaBottom" fmla="*/ 131040 h 130320"/>
              </a:gdLst>
              <a:ahLst/>
              <a:cxnLst/>
              <a:rect l="textAreaLeft" t="textAreaTop" r="textAreaRight" b="textAreaBottom"/>
              <a:pathLst>
                <a:path w="2750" h="5217">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w="0">
              <a:noFill/>
            </a:ln>
          </p:spPr>
          <p:style>
            <a:lnRef idx="0">
              <a:scrgbClr r="0" g="0" b="0"/>
            </a:lnRef>
            <a:fillRef idx="0">
              <a:scrgbClr r="0" g="0" b="0"/>
            </a:fillRef>
            <a:effectRef idx="0">
              <a:scrgbClr r="0" g="0" b="0"/>
            </a:effectRef>
            <a:fontRef idx="minor"/>
          </p:style>
          <p:txBody>
            <a:bodyPr lIns="90000" tIns="65520" rIns="90000" bIns="65520" anchor="ctr">
              <a:noAutofit/>
            </a:bodyPr>
            <a:lstStyle/>
            <a:p>
              <a:pPr>
                <a:lnSpc>
                  <a:spcPct val="100000"/>
                </a:lnSpc>
                <a:tabLst>
                  <a:tab pos="0" algn="l"/>
                </a:tabLst>
              </a:pPr>
              <a:endParaRPr lang="it-IT" sz="1729" b="0" strike="noStrike" spc="-1">
                <a:solidFill>
                  <a:srgbClr val="000000"/>
                </a:solidFill>
                <a:latin typeface="Arial"/>
                <a:ea typeface="Arial"/>
              </a:endParaRPr>
            </a:p>
          </p:txBody>
        </p:sp>
      </p:grpSp>
      <p:sp>
        <p:nvSpPr>
          <p:cNvPr id="482" name="PlaceHolder 1"/>
          <p:cNvSpPr>
            <a:spLocks noGrp="1"/>
          </p:cNvSpPr>
          <p:nvPr>
            <p:ph type="title"/>
          </p:nvPr>
        </p:nvSpPr>
        <p:spPr>
          <a:xfrm>
            <a:off x="2122560" y="3427200"/>
            <a:ext cx="4898160" cy="660960"/>
          </a:xfrm>
          <a:prstGeom prst="rect">
            <a:avLst/>
          </a:prstGeom>
          <a:noFill/>
          <a:ln w="0">
            <a:noFill/>
          </a:ln>
        </p:spPr>
        <p:txBody>
          <a:bodyPr lIns="0" tIns="0" rIns="0" bIns="0" anchor="ctr">
            <a:noAutofit/>
          </a:bodyPr>
          <a:lstStyle/>
          <a:p>
            <a:pPr indent="0">
              <a:buNone/>
            </a:pPr>
            <a:r>
              <a:rPr lang="it-IT" sz="1800" b="0" strike="noStrike" spc="-1">
                <a:solidFill>
                  <a:srgbClr val="000000"/>
                </a:solidFill>
                <a:latin typeface="Arial"/>
              </a:rPr>
              <a:t>Fai clic per modificare il formato del testo del titolo</a:t>
            </a:r>
          </a:p>
        </p:txBody>
      </p:sp>
      <p:sp>
        <p:nvSpPr>
          <p:cNvPr id="483" name="PlaceHolder 2"/>
          <p:cNvSpPr>
            <a:spLocks noGrp="1"/>
          </p:cNvSpPr>
          <p:nvPr>
            <p:ph type="sldNum" idx="7"/>
          </p:nvPr>
        </p:nvSpPr>
        <p:spPr>
          <a:xfrm>
            <a:off x="8556840" y="4749840"/>
            <a:ext cx="547920" cy="39276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0" strike="noStrike" spc="-1">
                <a:solidFill>
                  <a:schemeClr val="dk2"/>
                </a:solidFill>
                <a:latin typeface="Neuton"/>
                <a:ea typeface="Neuton"/>
              </a:defRPr>
            </a:lvl1pPr>
          </a:lstStyle>
          <a:p>
            <a:pPr indent="0" algn="r">
              <a:lnSpc>
                <a:spcPct val="100000"/>
              </a:lnSpc>
              <a:buNone/>
              <a:tabLst>
                <a:tab pos="0" algn="l"/>
              </a:tabLst>
            </a:pPr>
            <a:fld id="{E1323930-B2E6-4815-B947-57B197894E7C}" type="slidenum">
              <a:rPr lang="it-IT" sz="1200" b="0" strike="noStrike" spc="-1">
                <a:solidFill>
                  <a:schemeClr val="dk2"/>
                </a:solidFill>
                <a:latin typeface="Neuton"/>
                <a:ea typeface="Neuton"/>
              </a:rPr>
              <a:t>‹N›</a:t>
            </a:fld>
            <a:endParaRPr lang="it-IT"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arpiani@parcoticinolagomaggiore.it"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hyperlink" Target="https://www.parcoticinolagomaggiore.com/it/territorio#briciol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microsoft.com/office/2007/relationships/hdphoto" Target="../media/hdphoto1.wdp"/><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hyperlink" Target="http://arianna.consiglioregionale.piemonte.it/base/coord/c2009019.html" TargetMode="External"/><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9" name="PlaceHolder 1"/>
          <p:cNvSpPr>
            <a:spLocks noGrp="1"/>
          </p:cNvSpPr>
          <p:nvPr>
            <p:ph/>
          </p:nvPr>
        </p:nvSpPr>
        <p:spPr>
          <a:xfrm>
            <a:off x="1486080" y="1811520"/>
            <a:ext cx="6171120" cy="1374120"/>
          </a:xfrm>
          <a:prstGeom prst="rect">
            <a:avLst/>
          </a:prstGeom>
          <a:noFill/>
          <a:ln w="0">
            <a:noFill/>
          </a:ln>
        </p:spPr>
        <p:txBody>
          <a:bodyPr lIns="0" tIns="0" rIns="0" bIns="0" numCol="1" spcCol="0" anchor="ctr" anchorCtr="1">
            <a:normAutofit/>
          </a:bodyPr>
          <a:lstStyle/>
          <a:p>
            <a:pPr marL="233280" indent="-233280" defTabSz="305640">
              <a:lnSpc>
                <a:spcPct val="100000"/>
              </a:lnSpc>
              <a:spcAft>
                <a:spcPts val="961"/>
              </a:spcAft>
              <a:buNone/>
              <a:tabLst>
                <a:tab pos="0" algn="l"/>
              </a:tabLst>
            </a:pPr>
            <a:r>
              <a:rPr lang="it-IT" sz="2450" b="1" strike="noStrike" spc="-1">
                <a:solidFill>
                  <a:srgbClr val="FFFFFF"/>
                </a:solidFill>
                <a:latin typeface="Bookman Old Style"/>
                <a:ea typeface="Microsoft YaHei"/>
              </a:rPr>
              <a:t>LA RETE ECOLOGICA REGIONALE </a:t>
            </a:r>
            <a:endParaRPr lang="it-IT" sz="2450" b="0" strike="noStrike" spc="-1">
              <a:solidFill>
                <a:srgbClr val="000000"/>
              </a:solidFill>
              <a:latin typeface="Arial"/>
            </a:endParaRPr>
          </a:p>
          <a:p>
            <a:pPr marL="233280" indent="-233280" algn="ctr" defTabSz="305640">
              <a:lnSpc>
                <a:spcPct val="100000"/>
              </a:lnSpc>
              <a:spcAft>
                <a:spcPts val="961"/>
              </a:spcAft>
              <a:buNone/>
              <a:tabLst>
                <a:tab pos="0" algn="l"/>
              </a:tabLst>
            </a:pPr>
            <a:r>
              <a:rPr lang="it-IT" sz="2450" b="1" strike="noStrike" spc="-1">
                <a:solidFill>
                  <a:srgbClr val="FFFFFF"/>
                </a:solidFill>
                <a:latin typeface="Bookman Old Style"/>
                <a:ea typeface="Microsoft YaHei"/>
              </a:rPr>
              <a:t>E I SITI RETE NATURA 2000</a:t>
            </a:r>
            <a:endParaRPr lang="it-IT" sz="2450" b="0" strike="noStrike" spc="-1">
              <a:solidFill>
                <a:srgbClr val="000000"/>
              </a:solidFill>
              <a:latin typeface="Arial"/>
            </a:endParaRPr>
          </a:p>
          <a:p>
            <a:pPr marL="233280" indent="-233280" defTabSz="305640">
              <a:lnSpc>
                <a:spcPct val="100000"/>
              </a:lnSpc>
              <a:spcAft>
                <a:spcPts val="961"/>
              </a:spcAft>
              <a:buNone/>
              <a:tabLst>
                <a:tab pos="0" algn="l"/>
              </a:tabLst>
            </a:pPr>
            <a:endParaRPr lang="it-IT" sz="2450" b="0" strike="noStrike" spc="-1">
              <a:solidFill>
                <a:srgbClr val="000000"/>
              </a:solidFill>
              <a:latin typeface="Arial"/>
            </a:endParaRPr>
          </a:p>
        </p:txBody>
      </p:sp>
      <p:sp>
        <p:nvSpPr>
          <p:cNvPr id="770" name="Text Box 2"/>
          <p:cNvSpPr/>
          <p:nvPr/>
        </p:nvSpPr>
        <p:spPr>
          <a:xfrm>
            <a:off x="3416400" y="4526280"/>
            <a:ext cx="2310840" cy="432720"/>
          </a:xfrm>
          <a:prstGeom prst="rect">
            <a:avLst/>
          </a:prstGeom>
          <a:noFill/>
          <a:ln w="0">
            <a:noFill/>
          </a:ln>
        </p:spPr>
        <p:style>
          <a:lnRef idx="0">
            <a:scrgbClr r="0" g="0" b="0"/>
          </a:lnRef>
          <a:fillRef idx="0">
            <a:scrgbClr r="0" g="0" b="0"/>
          </a:fillRef>
          <a:effectRef idx="0">
            <a:scrgbClr r="0" g="0" b="0"/>
          </a:effectRef>
          <a:fontRef idx="minor"/>
        </p:style>
        <p:txBody>
          <a:bodyPr wrap="none" lIns="61200" tIns="38880" rIns="61200" bIns="30600" anchor="t">
            <a:noAutofit/>
          </a:bodyPr>
          <a:lstStyle/>
          <a:p>
            <a:pPr algn="ctr" defTabSz="305640">
              <a:lnSpc>
                <a:spcPct val="93000"/>
              </a:lnSpc>
              <a:tabLst>
                <a:tab pos="492480" algn="l"/>
                <a:tab pos="984960" algn="l"/>
                <a:tab pos="1477800" algn="l"/>
                <a:tab pos="1970280" algn="l"/>
              </a:tabLst>
            </a:pPr>
            <a:r>
              <a:rPr lang="it-IT" sz="960" b="0" strike="noStrike" spc="-1">
                <a:solidFill>
                  <a:srgbClr val="000000"/>
                </a:solidFill>
                <a:latin typeface="Arial"/>
                <a:ea typeface="Microsoft YaHei"/>
              </a:rPr>
              <a:t>Giulia Arpiani – 13 settembre 2024</a:t>
            </a:r>
            <a:endParaRPr lang="it-IT" sz="960" b="0" strike="noStrike" spc="-1">
              <a:solidFill>
                <a:srgbClr val="000000"/>
              </a:solidFill>
              <a:latin typeface="Arial"/>
            </a:endParaRPr>
          </a:p>
          <a:p>
            <a:pPr algn="ctr" defTabSz="305640">
              <a:lnSpc>
                <a:spcPct val="93000"/>
              </a:lnSpc>
              <a:tabLst>
                <a:tab pos="492480" algn="l"/>
                <a:tab pos="984960" algn="l"/>
                <a:tab pos="1477800" algn="l"/>
                <a:tab pos="1970280" algn="l"/>
              </a:tabLst>
            </a:pPr>
            <a:r>
              <a:rPr lang="it-IT" sz="960" b="0" u="sng" strike="noStrike" spc="-1">
                <a:solidFill>
                  <a:srgbClr val="CCCCFF"/>
                </a:solidFill>
                <a:uFillTx/>
                <a:latin typeface="Arial"/>
                <a:ea typeface="Microsoft YaHei"/>
                <a:hlinkClick r:id="rId3"/>
              </a:rPr>
              <a:t>garpiani@parcoticinolagomaggiore.it</a:t>
            </a:r>
            <a:r>
              <a:rPr lang="it-IT" sz="960" b="0" strike="noStrike" spc="-1">
                <a:solidFill>
                  <a:srgbClr val="000000"/>
                </a:solidFill>
                <a:latin typeface="Arial"/>
                <a:ea typeface="Microsoft YaHei"/>
              </a:rPr>
              <a:t> </a:t>
            </a:r>
            <a:endParaRPr lang="it-IT" sz="960" b="0" strike="noStrike" spc="-1">
              <a:solidFill>
                <a:srgbClr val="000000"/>
              </a:solidFill>
              <a:latin typeface="Arial"/>
            </a:endParaRPr>
          </a:p>
        </p:txBody>
      </p:sp>
      <p:sp>
        <p:nvSpPr>
          <p:cNvPr id="771" name="Text Box 3"/>
          <p:cNvSpPr/>
          <p:nvPr/>
        </p:nvSpPr>
        <p:spPr>
          <a:xfrm>
            <a:off x="2633040" y="3058920"/>
            <a:ext cx="3876840" cy="837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305640">
              <a:lnSpc>
                <a:spcPct val="100000"/>
              </a:lnSpc>
              <a:tabLst>
                <a:tab pos="492480" algn="l"/>
                <a:tab pos="984960" algn="l"/>
                <a:tab pos="1477800" algn="l"/>
                <a:tab pos="1970280" algn="l"/>
                <a:tab pos="2462760" algn="l"/>
                <a:tab pos="2955240" algn="l"/>
                <a:tab pos="3447720" algn="l"/>
              </a:tabLst>
            </a:pPr>
            <a:r>
              <a:rPr lang="it-IT" sz="1900" b="0" i="1" strike="noStrike" spc="-1">
                <a:solidFill>
                  <a:srgbClr val="000000"/>
                </a:solidFill>
                <a:latin typeface="Calibri"/>
                <a:ea typeface="Microsoft YaHei"/>
              </a:rPr>
              <a:t>Normativa di riferimento e strumenti di pianificazione e gestione</a:t>
            </a:r>
            <a:endParaRPr lang="it-IT" sz="19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Lst>
            </a:pPr>
            <a:endParaRPr lang="it-IT" sz="1220" b="0" strike="noStrike" spc="-1">
              <a:solidFill>
                <a:srgbClr val="000000"/>
              </a:solidFill>
              <a:latin typeface="Arial"/>
            </a:endParaRPr>
          </a:p>
        </p:txBody>
      </p:sp>
      <p:pic>
        <p:nvPicPr>
          <p:cNvPr id="772" name="Immagine 2"/>
          <p:cNvPicPr/>
          <p:nvPr/>
        </p:nvPicPr>
        <p:blipFill>
          <a:blip r:embed="rId4"/>
          <a:stretch/>
        </p:blipFill>
        <p:spPr>
          <a:xfrm>
            <a:off x="2778120" y="0"/>
            <a:ext cx="3586680" cy="136800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5" name="Text Box 1"/>
          <p:cNvSpPr/>
          <p:nvPr/>
        </p:nvSpPr>
        <p:spPr>
          <a:xfrm>
            <a:off x="0" y="1929240"/>
            <a:ext cx="9143280" cy="3202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Istituzione della rete ecologica europea Natura 2000</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D.H. </a:t>
            </a:r>
            <a:r>
              <a:rPr lang="it-IT" sz="1000" b="0" strike="noStrike" spc="-1">
                <a:solidFill>
                  <a:srgbClr val="000000"/>
                </a:solidFill>
                <a:latin typeface="Wingdings"/>
                <a:ea typeface="Microsoft YaHei"/>
              </a:rPr>
              <a:t></a:t>
            </a:r>
            <a:r>
              <a:rPr lang="it-IT" sz="1000" b="0" strike="noStrike" spc="-1">
                <a:solidFill>
                  <a:srgbClr val="000000"/>
                </a:solidFill>
                <a:latin typeface="Arial"/>
                <a:ea typeface="Microsoft YaHei"/>
              </a:rPr>
              <a:t> Articolo 3, paragrafo 1. ‘</a:t>
            </a:r>
            <a:r>
              <a:rPr lang="it-IT" sz="950" b="0" strike="noStrike" spc="-1">
                <a:solidFill>
                  <a:srgbClr val="000000"/>
                </a:solidFill>
                <a:latin typeface="Arial"/>
                <a:ea typeface="Microsoft YaHei"/>
              </a:rPr>
              <a:t>’</a:t>
            </a:r>
            <a:r>
              <a:rPr lang="it-IT" sz="950" b="0" i="1" strike="noStrike" spc="-1">
                <a:solidFill>
                  <a:srgbClr val="000000"/>
                </a:solidFill>
                <a:latin typeface="Arial"/>
                <a:ea typeface="Microsoft YaHei"/>
              </a:rPr>
              <a:t>È costituita una rete ecologica europea coerente di zone speciali di conservazione, denominata Natura 2000. Questa rete, formata dai siti in cui si trovano tipi di habitat naturali elencati nell'allegato I e habitat delle specie di cui all'allegato II, deve garantire il mantenimento ovvero, all'occorrenza, il ripristino, in uno stato di conservazione soddisfacente, dei tipi di habitat naturali e degli habitat delle specie interessati nella loro area di ripartizione naturale. La rete «Natura 2000» comprende anche le zone di protezione speciale classificate dagli Stati membri a norma della direttiva 79/409/CEE</a:t>
            </a:r>
            <a:r>
              <a:rPr lang="it-IT" sz="950" b="0" strike="noStrike" spc="-1">
                <a:solidFill>
                  <a:srgbClr val="000000"/>
                </a:solidFill>
                <a:latin typeface="Arial"/>
                <a:ea typeface="Microsoft YaHei"/>
              </a:rPr>
              <a:t>’’.</a:t>
            </a:r>
            <a:endParaRPr lang="it-IT" sz="95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endParaRPr lang="it-IT" sz="95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Valutazione di Incidenza</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D.H. </a:t>
            </a:r>
            <a:r>
              <a:rPr lang="it-IT" sz="1000" b="0" strike="noStrike" spc="-1">
                <a:solidFill>
                  <a:srgbClr val="000000"/>
                </a:solidFill>
                <a:latin typeface="Wingdings"/>
                <a:ea typeface="Microsoft YaHei"/>
              </a:rPr>
              <a:t></a:t>
            </a:r>
            <a:r>
              <a:rPr lang="it-IT" sz="1000" b="0" strike="noStrike" spc="-1">
                <a:solidFill>
                  <a:srgbClr val="000000"/>
                </a:solidFill>
                <a:latin typeface="Arial"/>
                <a:ea typeface="Microsoft YaHei"/>
              </a:rPr>
              <a:t> Articolo 6, paragrafo 3. ‘‘</a:t>
            </a:r>
            <a:r>
              <a:rPr lang="it-IT" sz="950" b="0" i="1" strike="noStrike" spc="-1">
                <a:solidFill>
                  <a:srgbClr val="000000"/>
                </a:solidFill>
                <a:latin typeface="Arial"/>
                <a:ea typeface="Microsoft YaHei"/>
              </a:rPr>
              <a:t>Qualsiasi piano o progetto non direttamente connesso e necessario alla gestione del sito ma che possa avere incidenze significative su tale sito, singolarmente o congiuntamente ad altri piani e progetti, forma oggetto di una opportuna valutazione dell'incidenza che ha sul sito, tenendo conto degli obiettivi di conservazione del medesimo. Alla luce delle conclusioni della valutazione dell'incidenza sul sito e fatto salvo il paragrafo 4, le autorità nazionali competenti danno il loro accordo su tale piano o progetto soltanto dopo aver avuto la certezza che esso non pregiudicherà l'integrità del sito in causa e, se del caso, previo parere dell'opinione pubblica</a:t>
            </a:r>
            <a:r>
              <a:rPr lang="it-IT" sz="1000" b="0" strike="noStrike" spc="-1">
                <a:solidFill>
                  <a:srgbClr val="000000"/>
                </a:solidFill>
                <a:latin typeface="Arial"/>
                <a:ea typeface="Microsoft YaHei"/>
              </a:rPr>
              <a:t>’’.</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Recepimento a livello nazionale e regionale (</a:t>
            </a:r>
            <a:r>
              <a:rPr lang="it-IT" sz="1000" b="1" strike="noStrike" spc="-1">
                <a:solidFill>
                  <a:srgbClr val="000000"/>
                </a:solidFill>
                <a:latin typeface="Wingdings"/>
                <a:ea typeface="Microsoft YaHei"/>
              </a:rPr>
              <a:t></a:t>
            </a:r>
            <a:r>
              <a:rPr lang="it-IT" sz="1000" b="1" strike="noStrike" spc="-1">
                <a:solidFill>
                  <a:srgbClr val="000000"/>
                </a:solidFill>
                <a:latin typeface="Arial"/>
                <a:ea typeface="Microsoft YaHei"/>
              </a:rPr>
              <a:t>L.R. 19/2009 e s.m.i.)</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800" b="0" strike="noStrike" spc="-1">
                <a:solidFill>
                  <a:srgbClr val="FF6600"/>
                </a:solidFill>
                <a:latin typeface="Symbol"/>
                <a:ea typeface="Microsoft YaHei"/>
              </a:rPr>
              <a:t></a:t>
            </a:r>
            <a:endParaRPr lang="it-IT" sz="18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I TERRITORI INDIVIDUATI COME AREE PROTETTE AI SENSI DELLA NORMATIVA REGIONALE E</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COME SITI RETE NATURA 2000 (SIC/ZSC/ZPS) AI SENSI DELLA NORMATIVA EUROPEA</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1" strike="noStrike" spc="-1">
                <a:solidFill>
                  <a:srgbClr val="000000"/>
                </a:solidFill>
                <a:latin typeface="Arial"/>
                <a:ea typeface="Microsoft YaHei"/>
              </a:rPr>
              <a:t>SONO SOGGETTI A UN </a:t>
            </a:r>
            <a:r>
              <a:rPr lang="it-IT" sz="1000" b="1" strike="noStrike" spc="-1">
                <a:solidFill>
                  <a:schemeClr val="accent1">
                    <a:lumMod val="50000"/>
                  </a:schemeClr>
                </a:solidFill>
                <a:latin typeface="Arial"/>
                <a:ea typeface="Microsoft YaHei"/>
              </a:rPr>
              <a:t>DOPPIO REGIME DI TUTELA</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*(ora Direttiva 2009/147/CE, codifica precedente direttiva)</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endParaRPr lang="it-IT" sz="1000" b="0" strike="noStrike" spc="-1">
              <a:solidFill>
                <a:srgbClr val="000000"/>
              </a:solidFill>
              <a:latin typeface="Arial"/>
            </a:endParaRPr>
          </a:p>
        </p:txBody>
      </p:sp>
      <p:sp>
        <p:nvSpPr>
          <p:cNvPr id="806" name="Text Box 1"/>
          <p:cNvSpPr/>
          <p:nvPr/>
        </p:nvSpPr>
        <p:spPr>
          <a:xfrm>
            <a:off x="3201120" y="1317600"/>
            <a:ext cx="2741040" cy="3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640" b="1" strike="noStrike" spc="-1">
                <a:solidFill>
                  <a:srgbClr val="000000"/>
                </a:solidFill>
                <a:latin typeface="Arial"/>
                <a:ea typeface="Microsoft YaHei"/>
              </a:rPr>
              <a:t>La normativa europea</a:t>
            </a:r>
            <a:endParaRPr lang="it-IT" sz="1640" b="0" strike="noStrike" spc="-1">
              <a:solidFill>
                <a:srgbClr val="000000"/>
              </a:solidFill>
              <a:latin typeface="Arial"/>
            </a:endParaRPr>
          </a:p>
        </p:txBody>
      </p:sp>
      <p:sp>
        <p:nvSpPr>
          <p:cNvPr id="807" name="Text Box 2"/>
          <p:cNvSpPr/>
          <p:nvPr/>
        </p:nvSpPr>
        <p:spPr>
          <a:xfrm>
            <a:off x="1986480" y="1599480"/>
            <a:ext cx="5169960" cy="3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a:lnSpc>
                <a:spcPct val="100000"/>
              </a:lnSpc>
              <a:tabLst>
                <a:tab pos="723960" algn="l"/>
                <a:tab pos="1447920" algn="l"/>
                <a:tab pos="2171880" algn="l"/>
                <a:tab pos="2895480" algn="l"/>
              </a:tabLst>
            </a:pPr>
            <a:r>
              <a:rPr lang="it-IT" sz="1400" b="0" strike="noStrike" spc="-1">
                <a:solidFill>
                  <a:srgbClr val="000000"/>
                </a:solidFill>
                <a:latin typeface="Arial"/>
                <a:ea typeface="Microsoft YaHei"/>
              </a:rPr>
              <a:t>DIRETTIVE 79/409/CEE «Uccelli»* e 92/43/CEE «Habitat»</a:t>
            </a:r>
            <a:endParaRPr lang="it-IT" sz="1400" b="0" strike="noStrike" spc="-1">
              <a:solidFill>
                <a:srgbClr val="000000"/>
              </a:solidFill>
              <a:latin typeface="Arial"/>
            </a:endParaRPr>
          </a:p>
          <a:p>
            <a:pPr algn="ctr">
              <a:lnSpc>
                <a:spcPct val="100000"/>
              </a:lnSpc>
              <a:tabLst>
                <a:tab pos="723960" algn="l"/>
                <a:tab pos="1447920" algn="l"/>
                <a:tab pos="2171880" algn="l"/>
                <a:tab pos="2895480" algn="l"/>
              </a:tabLst>
            </a:pPr>
            <a:endParaRPr lang="it-IT" sz="1050" b="0" strike="noStrike" spc="-1">
              <a:solidFill>
                <a:srgbClr val="000000"/>
              </a:solidFill>
              <a:latin typeface="Arial"/>
            </a:endParaRPr>
          </a:p>
        </p:txBody>
      </p:sp>
      <p:pic>
        <p:nvPicPr>
          <p:cNvPr id="808" name="Immagine 3"/>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9" name="Text Box 1"/>
          <p:cNvSpPr/>
          <p:nvPr/>
        </p:nvSpPr>
        <p:spPr>
          <a:xfrm>
            <a:off x="2861280" y="1316520"/>
            <a:ext cx="342108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Lst>
            </a:pPr>
            <a:r>
              <a:rPr lang="it-IT" sz="1640" b="1" strike="noStrike" spc="-1">
                <a:solidFill>
                  <a:srgbClr val="000000"/>
                </a:solidFill>
                <a:latin typeface="Arial"/>
                <a:ea typeface="Microsoft YaHei"/>
              </a:rPr>
              <a:t>L.R. </a:t>
            </a:r>
            <a:r>
              <a:rPr lang="it-IT" sz="1600" b="1" strike="noStrike" spc="-1">
                <a:solidFill>
                  <a:srgbClr val="000000"/>
                </a:solidFill>
                <a:latin typeface="Arial"/>
                <a:ea typeface="Microsoft YaHei"/>
              </a:rPr>
              <a:t>19/2009</a:t>
            </a:r>
            <a:r>
              <a:rPr lang="it-IT" sz="1640" b="1" strike="noStrike" spc="-1">
                <a:solidFill>
                  <a:srgbClr val="000000"/>
                </a:solidFill>
                <a:latin typeface="Arial"/>
                <a:ea typeface="Microsoft YaHei"/>
              </a:rPr>
              <a:t> e s.m.i.</a:t>
            </a:r>
            <a:endParaRPr lang="it-IT" sz="164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Lst>
            </a:pPr>
            <a:r>
              <a:rPr lang="it-IT" sz="1400" b="0" strike="noStrike" spc="-1">
                <a:solidFill>
                  <a:srgbClr val="000000"/>
                </a:solidFill>
                <a:latin typeface="Calibri"/>
                <a:ea typeface="Microsoft YaHei"/>
              </a:rPr>
              <a:t>Tutela e salvaguardia</a:t>
            </a:r>
            <a:endParaRPr lang="it-IT" sz="1400" b="0" strike="noStrike" spc="-1">
              <a:solidFill>
                <a:srgbClr val="000000"/>
              </a:solidFill>
              <a:latin typeface="Arial"/>
            </a:endParaRPr>
          </a:p>
        </p:txBody>
      </p:sp>
      <p:sp>
        <p:nvSpPr>
          <p:cNvPr id="810" name="Text Box 2"/>
          <p:cNvSpPr/>
          <p:nvPr/>
        </p:nvSpPr>
        <p:spPr>
          <a:xfrm>
            <a:off x="0" y="1743120"/>
            <a:ext cx="9143280" cy="3412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dirty="0">
                <a:solidFill>
                  <a:srgbClr val="000000"/>
                </a:solidFill>
                <a:latin typeface="Arial"/>
                <a:ea typeface="Microsoft YaHei"/>
              </a:rPr>
              <a:t>Art. 8. - (Norme di tutela e di salvaguardia)</a:t>
            </a:r>
            <a:endParaRPr lang="it-IT" sz="100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1. Le aree inserite nella carta della natura regionale e destinate ad essere istituite come aree protette sono sottoposte alle norme di tutela e di salvaguardia stabilite dalla Regione in relazione alla loro diversa classificazione nell'ambito dei divieti e delle limitazioni del presente articolo.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2. Le norme di tutela e salvaguardia di cui al comma 1 restano in vigore per il periodo di tre anni dalla data di approvazione della carta della natura regionale e decadono nel caso di mancata istituzione dell'area protetta entro il predetto triennio.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3. Nelle aree protette istituite e classificate come parco naturale e riserva naturale si applicano i seguenti divieti:</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a) esercizio di attività venatoria fermo restando quanto previsto all'articolo 33;</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b) introduzione ed utilizzo da parte di privati di armi, esplosivi e qualsiasi mezzo distruttivo o di cattura, se non autorizzati nominativamente;</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c) apertura di nuove cave, fatti salvi i rinnovi e le proroghe delle autorizzazioni in essere, nei limiti delle superfici autorizzate, e gli interventi consentiti dalle norme di attuazione dei piani di area, naturalistici, di gestione e di assestamento forestale;</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d) apertura di discariche;</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e) movimentazioni di terra tali da modificare consistentemente la morfologia dei luoghi o tali da alterare il regime idrico superficiale e di falda, fatti salvi gli interventi finalizzati al miglioramento delle condizioni ambientali dei luoghi, su iniziativa del soggetto gestore o da esso autorizzati;</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f) </a:t>
            </a:r>
            <a:r>
              <a:rPr lang="it-IT" sz="750" strike="noStrike" spc="-1" dirty="0">
                <a:solidFill>
                  <a:srgbClr val="000000"/>
                </a:solidFill>
                <a:latin typeface="Calibri"/>
                <a:ea typeface="Microsoft YaHei"/>
              </a:rPr>
              <a:t>realizzazione di nuove strade ed ampliamento di quelle esistenti </a:t>
            </a:r>
            <a:r>
              <a:rPr lang="it-IT" sz="750" b="0" strike="noStrike" spc="-1" dirty="0">
                <a:solidFill>
                  <a:srgbClr val="000000"/>
                </a:solidFill>
                <a:latin typeface="Calibri"/>
                <a:ea typeface="Microsoft YaHei"/>
              </a:rPr>
              <a:t>se non in funzione di attività connesse all'esercizio di attività agricole, forestali e pastorali o previste dai piani di area, naturalistici, di gestione e di assestamento forestale;</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g) </a:t>
            </a:r>
            <a:r>
              <a:rPr lang="it-IT" sz="750" strike="noStrike" spc="-1" dirty="0">
                <a:solidFill>
                  <a:srgbClr val="000000"/>
                </a:solidFill>
                <a:latin typeface="Calibri"/>
                <a:ea typeface="Microsoft YaHei"/>
              </a:rPr>
              <a:t>danneggiamento o alterazione della sentieristica esistente se non per interventi di manutenzione o per completamenti previsti dai piani di area, naturalistici, di gestione e di assestamento forestale;</a:t>
            </a:r>
            <a:endParaRPr lang="it-IT" sz="75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strike="noStrike" spc="-1" dirty="0">
                <a:solidFill>
                  <a:srgbClr val="000000"/>
                </a:solidFill>
                <a:latin typeface="Calibri"/>
                <a:ea typeface="Microsoft YaHei"/>
              </a:rPr>
              <a:t>h) </a:t>
            </a:r>
            <a:r>
              <a:rPr lang="it-IT" sz="750" b="1" strike="noStrike" spc="-1" dirty="0">
                <a:solidFill>
                  <a:srgbClr val="000000"/>
                </a:solidFill>
                <a:latin typeface="Calibri"/>
                <a:ea typeface="Microsoft YaHei"/>
              </a:rPr>
              <a:t>danneggiamento o alterazione degli ecosistemi naturali esistenti</a:t>
            </a:r>
            <a:r>
              <a:rPr lang="it-IT" sz="750" strike="noStrike" spc="-1" dirty="0">
                <a:solidFill>
                  <a:srgbClr val="000000"/>
                </a:solidFill>
                <a:latin typeface="Calibri"/>
                <a:ea typeface="Microsoft YaHei"/>
              </a:rPr>
              <a:t>;</a:t>
            </a:r>
            <a:endParaRPr lang="it-IT" sz="75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i) </a:t>
            </a:r>
            <a:r>
              <a:rPr lang="it-IT" sz="750" b="1" strike="noStrike" spc="-1" dirty="0">
                <a:solidFill>
                  <a:srgbClr val="000000"/>
                </a:solidFill>
                <a:latin typeface="Calibri"/>
                <a:ea typeface="Microsoft YaHei"/>
              </a:rPr>
              <a:t>cattura, uccisione, danneggiamento e disturbo delle specie animal</a:t>
            </a:r>
            <a:r>
              <a:rPr lang="it-IT" sz="750" b="0" strike="noStrike" spc="-1" dirty="0">
                <a:solidFill>
                  <a:srgbClr val="000000"/>
                </a:solidFill>
                <a:latin typeface="Calibri"/>
                <a:ea typeface="Microsoft YaHei"/>
              </a:rPr>
              <a:t>i, fatta salva l'attività di pesca;</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j) </a:t>
            </a:r>
            <a:r>
              <a:rPr lang="it-IT" sz="750" b="1" strike="noStrike" spc="-1" dirty="0">
                <a:solidFill>
                  <a:srgbClr val="000000"/>
                </a:solidFill>
                <a:latin typeface="Calibri"/>
                <a:ea typeface="Microsoft YaHei"/>
              </a:rPr>
              <a:t>raccolta e danneggiamento delle specie vegetal</a:t>
            </a:r>
            <a:r>
              <a:rPr lang="it-IT" sz="750" b="0" strike="noStrike" spc="-1" dirty="0">
                <a:solidFill>
                  <a:srgbClr val="000000"/>
                </a:solidFill>
                <a:latin typeface="Calibri"/>
                <a:ea typeface="Microsoft YaHei"/>
              </a:rPr>
              <a:t>i, fatte salve le attività agro-</a:t>
            </a:r>
            <a:r>
              <a:rPr lang="it-IT" sz="750" b="0" strike="noStrike" spc="-1" dirty="0" err="1">
                <a:solidFill>
                  <a:srgbClr val="000000"/>
                </a:solidFill>
                <a:latin typeface="Calibri"/>
                <a:ea typeface="Microsoft YaHei"/>
              </a:rPr>
              <a:t>silvo</a:t>
            </a:r>
            <a:r>
              <a:rPr lang="it-IT" sz="750" b="0" strike="noStrike" spc="-1" dirty="0">
                <a:solidFill>
                  <a:srgbClr val="000000"/>
                </a:solidFill>
                <a:latin typeface="Calibri"/>
                <a:ea typeface="Microsoft YaHei"/>
              </a:rPr>
              <a:t>-pastorali;</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k) introduzione di specie non autoctone, vegetali e animali, che possono alterare l'equilibrio naturale, fatta eccezione per i giardini botanici di interesse pubblico;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l) asportazione di minerali;</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m) accensione di fuochi ad uso ricreativo al di fuori di aree appositamente attrezzate;</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n) utilizzo di veicoli e di motoslitte al di fuori della viabilità consentita; il divieto non si applica ai veicoli delle forze di polizia, di soccorso ed ai veicoli agricoli degli aventi titolo;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o) sorvolo a bassa quota di aeromobili non appositamente autorizzati, fatto salvo quanto stabilito dalle leggi sulla disciplina del volo.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5. Nelle aree protette classificate come riserva speciale si applicano i divieti di cui al comma 3, ad eccezione dei casi di cui alle lettere f) e o) e di quelli individuati dalle specifiche disposizioni di cui all'articolo 4, comma 3.</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7. Fatto salvo il divieto di cui al comma 3, lettera a), il regolamento delle aree protette integra le norme di tutela e di salvaguardia di cui al presente articolo e stabilisce le eventuali deroghe ai divieti previsti dal presente articolo.</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8 […].</a:t>
            </a:r>
            <a:endParaRPr lang="it-IT" sz="75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750" b="0" strike="noStrike" spc="-1" dirty="0">
                <a:solidFill>
                  <a:srgbClr val="000000"/>
                </a:solidFill>
                <a:latin typeface="Calibri"/>
                <a:ea typeface="Microsoft YaHei"/>
              </a:rPr>
              <a:t>9. Sono fatte salve le norme di tutela ambientale vigenti sul territorio regionale</a:t>
            </a:r>
            <a:r>
              <a:rPr lang="it-IT" sz="750" b="0" strike="noStrike" spc="-1" dirty="0">
                <a:solidFill>
                  <a:srgbClr val="000000"/>
                </a:solidFill>
                <a:latin typeface="Arial"/>
                <a:ea typeface="Microsoft YaHei"/>
              </a:rPr>
              <a:t>.</a:t>
            </a:r>
            <a:endParaRPr lang="it-IT" sz="750" b="0" strike="noStrike" spc="-1" dirty="0">
              <a:solidFill>
                <a:srgbClr val="000000"/>
              </a:solidFill>
              <a:latin typeface="Arial"/>
            </a:endParaRPr>
          </a:p>
        </p:txBody>
      </p:sp>
      <p:pic>
        <p:nvPicPr>
          <p:cNvPr id="811" name="Immagine 1"/>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2" name="CasellaDiTesto 10"/>
          <p:cNvSpPr/>
          <p:nvPr/>
        </p:nvSpPr>
        <p:spPr>
          <a:xfrm>
            <a:off x="-7560" y="2277360"/>
            <a:ext cx="4571280" cy="273708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050" b="0" strike="noStrike" spc="-1">
                <a:solidFill>
                  <a:schemeClr val="dk1"/>
                </a:solidFill>
                <a:latin typeface="Arial"/>
                <a:ea typeface="Microsoft YaHei"/>
              </a:rPr>
              <a:t>Piano d’Area (Parchi naturali)</a:t>
            </a:r>
            <a:endParaRPr lang="it-IT" sz="1050" b="0" strike="noStrike" spc="-1">
              <a:solidFill>
                <a:srgbClr val="000000"/>
              </a:solidFill>
              <a:latin typeface="Arial"/>
            </a:endParaRPr>
          </a:p>
          <a:p>
            <a:pPr algn="ctr">
              <a:lnSpc>
                <a:spcPct val="100000"/>
              </a:lnSpc>
            </a:pPr>
            <a:r>
              <a:rPr lang="it-IT" sz="900" b="0" strike="noStrike" spc="-1">
                <a:solidFill>
                  <a:srgbClr val="000000"/>
                </a:solidFill>
                <a:latin typeface="Arial"/>
                <a:ea typeface="Microsoft YaHei"/>
              </a:rPr>
              <a:t>Art. 26</a:t>
            </a:r>
            <a:endParaRPr lang="it-IT" sz="900" b="0" strike="noStrike" spc="-1">
              <a:solidFill>
                <a:srgbClr val="000000"/>
              </a:solidFill>
              <a:latin typeface="Arial"/>
            </a:endParaRPr>
          </a:p>
          <a:p>
            <a:pPr algn="just">
              <a:lnSpc>
                <a:spcPct val="100000"/>
              </a:lnSpc>
            </a:pPr>
            <a:endParaRPr lang="it-IT" sz="1050" b="0" strike="noStrike" spc="-1">
              <a:solidFill>
                <a:srgbClr val="000000"/>
              </a:solidFill>
              <a:latin typeface="Arial"/>
            </a:endParaRPr>
          </a:p>
          <a:p>
            <a:pPr algn="just">
              <a:lnSpc>
                <a:spcPct val="100000"/>
              </a:lnSpc>
            </a:pPr>
            <a:r>
              <a:rPr lang="it-IT" sz="800" b="1" strike="noStrike" spc="-1">
                <a:solidFill>
                  <a:srgbClr val="000000"/>
                </a:solidFill>
                <a:latin typeface="Arial"/>
                <a:ea typeface="Microsoft YaHei"/>
              </a:rPr>
              <a:t>ha valore di piano territoriale regionale e sostituisce le norme difformi dei piani territoriali o urbanistici di qualsiasi livello</a:t>
            </a:r>
            <a:r>
              <a:rPr lang="it-IT" sz="800" b="0" strike="noStrike" spc="-1">
                <a:solidFill>
                  <a:srgbClr val="000000"/>
                </a:solidFill>
                <a:latin typeface="Arial"/>
                <a:ea typeface="Microsoft YaHei"/>
              </a:rPr>
              <a:t>, (tranne il piano paesaggistico cui all'articolo 135 del Dlgs 42/2004 n. 42 e s.m.i. (Codice dei beni culturali e del paesaggio)</a:t>
            </a:r>
            <a:endParaRPr lang="it-IT" sz="800" b="0" strike="noStrike" spc="-1">
              <a:solidFill>
                <a:srgbClr val="000000"/>
              </a:solidFill>
              <a:latin typeface="Arial"/>
            </a:endParaRPr>
          </a:p>
          <a:p>
            <a:pPr algn="just">
              <a:lnSpc>
                <a:spcPct val="100000"/>
              </a:lnSpc>
            </a:pP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Il piano di area è redatto tenendo conto delle relazioni ecosistemiche, socioeconomiche, paesistiche, culturali e turistiche che legano l'area al contesto territoriale e definisce, in particolare, i seguenti aspetti:</a:t>
            </a:r>
            <a:endParaRPr lang="it-IT" sz="800" b="0" strike="noStrike" spc="-1">
              <a:solidFill>
                <a:srgbClr val="000000"/>
              </a:solidFill>
              <a:latin typeface="Arial"/>
            </a:endParaRPr>
          </a:p>
          <a:p>
            <a:pPr algn="just">
              <a:lnSpc>
                <a:spcPct val="100000"/>
              </a:lnSpc>
            </a:pPr>
            <a:br>
              <a:rPr sz="800"/>
            </a:br>
            <a:r>
              <a:rPr lang="it-IT" sz="800" b="0" strike="noStrike" spc="-1">
                <a:solidFill>
                  <a:srgbClr val="000000"/>
                </a:solidFill>
                <a:latin typeface="Arial"/>
                <a:ea typeface="Microsoft YaHei"/>
              </a:rPr>
              <a:t>a) </a:t>
            </a:r>
            <a:r>
              <a:rPr lang="it-IT" sz="800" b="0" strike="noStrike" spc="-1">
                <a:solidFill>
                  <a:schemeClr val="accent1">
                    <a:lumMod val="75000"/>
                  </a:schemeClr>
                </a:solidFill>
                <a:latin typeface="Arial"/>
                <a:ea typeface="Microsoft YaHei"/>
              </a:rPr>
              <a:t>organizzazione generale del territorio e sua articolazione in zone caratterizzate da forme differenziate di uso e tutela in relazione alle diverse caratteristiche territoriali e naturalistiche</a:t>
            </a:r>
            <a:r>
              <a:rPr lang="it-IT" sz="800" b="0" strike="noStrike" spc="-1">
                <a:solidFill>
                  <a:srgbClr val="000000"/>
                </a:solidFill>
                <a:latin typeface="Arial"/>
                <a:ea typeface="Microsoft YaHei"/>
              </a:rPr>
              <a:t>;</a:t>
            </a:r>
            <a:br>
              <a:rPr sz="800"/>
            </a:br>
            <a:r>
              <a:rPr lang="it-IT" sz="800" b="0" strike="noStrike" spc="-1">
                <a:solidFill>
                  <a:srgbClr val="000000"/>
                </a:solidFill>
                <a:latin typeface="Arial"/>
                <a:ea typeface="Microsoft YaHei"/>
              </a:rPr>
              <a:t>b) </a:t>
            </a:r>
            <a:r>
              <a:rPr lang="it-IT" sz="800" b="0" strike="noStrike" spc="-1">
                <a:solidFill>
                  <a:schemeClr val="accent1">
                    <a:lumMod val="75000"/>
                  </a:schemeClr>
                </a:solidFill>
                <a:latin typeface="Arial"/>
                <a:ea typeface="Microsoft YaHei"/>
              </a:rPr>
              <a:t>vincoli e norme di attuazione relative alle diverse zone</a:t>
            </a:r>
            <a:r>
              <a:rPr lang="it-IT" sz="800" b="0" strike="noStrike" spc="-1">
                <a:solidFill>
                  <a:srgbClr val="000000"/>
                </a:solidFill>
                <a:latin typeface="Arial"/>
                <a:ea typeface="Microsoft YaHei"/>
              </a:rPr>
              <a:t>;</a:t>
            </a: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c) sistemi di accessibilità veicolare, ciclabile e pedonale con particolare riguardo alle esigenze dei disabili;</a:t>
            </a: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d) sistemi di attrezzature e servizi per la gestione e la fruizione sociale del parco, musei, centri visita, aree attrezzate;</a:t>
            </a: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e) recupero e rinaturazione delle aree degradate;</a:t>
            </a: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f) tutela e riqualificazione del patrimonio storico-culturale ed architettonico;</a:t>
            </a:r>
            <a:endParaRPr lang="it-IT" sz="80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 f bis) interventi in materia di sviluppo delle attività turistico-sostenibili e di accoglienza</a:t>
            </a:r>
            <a:endParaRPr lang="it-IT" sz="800" b="0" strike="noStrike" spc="-1">
              <a:solidFill>
                <a:srgbClr val="000000"/>
              </a:solidFill>
              <a:latin typeface="Arial"/>
            </a:endParaRPr>
          </a:p>
        </p:txBody>
      </p:sp>
      <p:sp>
        <p:nvSpPr>
          <p:cNvPr id="813" name="Text Box 1"/>
          <p:cNvSpPr/>
          <p:nvPr/>
        </p:nvSpPr>
        <p:spPr>
          <a:xfrm>
            <a:off x="1420920" y="1379160"/>
            <a:ext cx="630108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400" b="0" strike="noStrike" spc="-1">
                <a:solidFill>
                  <a:srgbClr val="000000"/>
                </a:solidFill>
                <a:latin typeface="Arial"/>
                <a:ea typeface="Microsoft YaHei"/>
              </a:rPr>
              <a:t>Strumenti di pianificazione territoriale e gestione</a:t>
            </a:r>
            <a:endParaRPr lang="it-IT" sz="1400" b="0" strike="noStrike" spc="-1">
              <a:solidFill>
                <a:srgbClr val="000000"/>
              </a:solidFill>
              <a:latin typeface="Arial"/>
            </a:endParaRPr>
          </a:p>
        </p:txBody>
      </p:sp>
      <p:pic>
        <p:nvPicPr>
          <p:cNvPr id="814" name="Immagine 4"/>
          <p:cNvPicPr/>
          <p:nvPr/>
        </p:nvPicPr>
        <p:blipFill>
          <a:blip r:embed="rId2"/>
          <a:stretch/>
        </p:blipFill>
        <p:spPr>
          <a:xfrm>
            <a:off x="2778120" y="0"/>
            <a:ext cx="3586680" cy="1368000"/>
          </a:xfrm>
          <a:prstGeom prst="rect">
            <a:avLst/>
          </a:prstGeom>
          <a:ln w="0">
            <a:noFill/>
          </a:ln>
        </p:spPr>
      </p:pic>
      <p:sp>
        <p:nvSpPr>
          <p:cNvPr id="815" name="Rettangolo 3"/>
          <p:cNvSpPr/>
          <p:nvPr/>
        </p:nvSpPr>
        <p:spPr>
          <a:xfrm>
            <a:off x="11160" y="2256480"/>
            <a:ext cx="4560120" cy="2922840"/>
          </a:xfrm>
          <a:prstGeom prst="rect">
            <a:avLst/>
          </a:prstGeom>
          <a:noFill/>
          <a:ln>
            <a:solidFill>
              <a:srgbClr val="3333CC"/>
            </a:solidFill>
          </a:ln>
        </p:spPr>
        <p:style>
          <a:lnRef idx="2">
            <a:schemeClr val="accent2"/>
          </a:lnRef>
          <a:fillRef idx="1">
            <a:schemeClr val="lt1"/>
          </a:fillRef>
          <a:effectRef idx="0">
            <a:schemeClr val="accent2"/>
          </a:effectRef>
          <a:fontRef idx="minor"/>
        </p:style>
        <p:txBody>
          <a:bodyPr lIns="90000" tIns="45000" rIns="90000" bIns="45000" anchor="ctr">
            <a:noAutofit/>
          </a:bodyPr>
          <a:lstStyle/>
          <a:p>
            <a:pPr algn="ctr">
              <a:lnSpc>
                <a:spcPct val="100000"/>
              </a:lnSpc>
            </a:pPr>
            <a:endParaRPr lang="it-IT" sz="1400" b="0" strike="noStrike" spc="-1">
              <a:solidFill>
                <a:schemeClr val="dk1"/>
              </a:solidFill>
              <a:latin typeface="Arial"/>
              <a:ea typeface="Microsoft YaHei"/>
            </a:endParaRPr>
          </a:p>
        </p:txBody>
      </p:sp>
      <p:sp>
        <p:nvSpPr>
          <p:cNvPr id="816" name="Rettangolo 8"/>
          <p:cNvSpPr/>
          <p:nvPr/>
        </p:nvSpPr>
        <p:spPr>
          <a:xfrm>
            <a:off x="4572000" y="2256480"/>
            <a:ext cx="4536720" cy="1846440"/>
          </a:xfrm>
          <a:prstGeom prst="rect">
            <a:avLst/>
          </a:prstGeom>
          <a:noFill/>
          <a:ln>
            <a:solidFill>
              <a:srgbClr val="3333CC"/>
            </a:solidFill>
          </a:ln>
        </p:spPr>
        <p:style>
          <a:lnRef idx="2">
            <a:schemeClr val="accent2"/>
          </a:lnRef>
          <a:fillRef idx="1">
            <a:schemeClr val="lt1"/>
          </a:fillRef>
          <a:effectRef idx="0">
            <a:schemeClr val="accent2"/>
          </a:effectRef>
          <a:fontRef idx="minor"/>
        </p:style>
        <p:txBody>
          <a:bodyPr lIns="90000" tIns="45000" rIns="90000" bIns="45000" anchor="ctr">
            <a:noAutofit/>
          </a:bodyPr>
          <a:lstStyle/>
          <a:p>
            <a:pPr algn="ctr">
              <a:lnSpc>
                <a:spcPct val="100000"/>
              </a:lnSpc>
            </a:pPr>
            <a:endParaRPr lang="it-IT" sz="1400" b="0" strike="noStrike" spc="-1">
              <a:solidFill>
                <a:schemeClr val="dk1"/>
              </a:solidFill>
              <a:latin typeface="Arial"/>
              <a:ea typeface="Microsoft YaHei"/>
            </a:endParaRPr>
          </a:p>
        </p:txBody>
      </p:sp>
      <p:sp>
        <p:nvSpPr>
          <p:cNvPr id="817" name="CasellaDiTesto 9"/>
          <p:cNvSpPr/>
          <p:nvPr/>
        </p:nvSpPr>
        <p:spPr>
          <a:xfrm>
            <a:off x="2286000" y="1948680"/>
            <a:ext cx="4571280" cy="30312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400" b="1" strike="noStrike" spc="-1">
                <a:solidFill>
                  <a:schemeClr val="accent1">
                    <a:lumMod val="50000"/>
                  </a:schemeClr>
                </a:solidFill>
                <a:latin typeface="Arial"/>
                <a:ea typeface="Microsoft YaHei"/>
              </a:rPr>
              <a:t>NELLE AREE PROTETTE REGIONALI</a:t>
            </a:r>
            <a:endParaRPr lang="it-IT" sz="1400" b="0" strike="noStrike" spc="-1">
              <a:solidFill>
                <a:srgbClr val="000000"/>
              </a:solidFill>
              <a:latin typeface="Arial"/>
            </a:endParaRPr>
          </a:p>
        </p:txBody>
      </p:sp>
      <p:sp>
        <p:nvSpPr>
          <p:cNvPr id="818" name="CasellaDiTesto 11"/>
          <p:cNvSpPr/>
          <p:nvPr/>
        </p:nvSpPr>
        <p:spPr>
          <a:xfrm>
            <a:off x="4606200" y="2287800"/>
            <a:ext cx="4525560" cy="164988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050" b="0" strike="noStrike" spc="-1">
                <a:solidFill>
                  <a:schemeClr val="dk1"/>
                </a:solidFill>
                <a:latin typeface="Arial"/>
                <a:ea typeface="Microsoft YaHei"/>
              </a:rPr>
              <a:t>Piani naturalistici e di gestione (tutte le AAPP)</a:t>
            </a:r>
            <a:endParaRPr lang="it-IT" sz="1050" b="0" strike="noStrike" spc="-1">
              <a:solidFill>
                <a:srgbClr val="000000"/>
              </a:solidFill>
              <a:latin typeface="Arial"/>
            </a:endParaRPr>
          </a:p>
          <a:p>
            <a:pPr algn="ctr">
              <a:lnSpc>
                <a:spcPct val="100000"/>
              </a:lnSpc>
            </a:pPr>
            <a:r>
              <a:rPr lang="it-IT" sz="900" b="0" strike="noStrike" spc="-1">
                <a:solidFill>
                  <a:srgbClr val="000000"/>
                </a:solidFill>
                <a:latin typeface="Arial"/>
                <a:ea typeface="Microsoft YaHei"/>
              </a:rPr>
              <a:t>Art. 27</a:t>
            </a:r>
            <a:endParaRPr lang="it-IT" sz="900" b="0" strike="noStrike" spc="-1">
              <a:solidFill>
                <a:srgbClr val="000000"/>
              </a:solidFill>
              <a:latin typeface="Arial"/>
            </a:endParaRPr>
          </a:p>
          <a:p>
            <a:pPr algn="just">
              <a:lnSpc>
                <a:spcPct val="100000"/>
              </a:lnSpc>
              <a:tabLst>
                <a:tab pos="1074600" algn="l"/>
              </a:tabLst>
            </a:pPr>
            <a:endParaRPr lang="it-IT" sz="800" b="0" strike="noStrike" spc="-1">
              <a:solidFill>
                <a:srgbClr val="000000"/>
              </a:solidFill>
              <a:latin typeface="Arial"/>
            </a:endParaRPr>
          </a:p>
          <a:p>
            <a:pPr algn="just">
              <a:lnSpc>
                <a:spcPct val="100000"/>
              </a:lnSpc>
              <a:tabLst>
                <a:tab pos="1074600" algn="l"/>
              </a:tabLst>
            </a:pPr>
            <a:r>
              <a:rPr lang="it-IT" sz="800" b="0" strike="noStrike" spc="-1">
                <a:solidFill>
                  <a:srgbClr val="000000"/>
                </a:solidFill>
                <a:latin typeface="Arial"/>
                <a:ea typeface="Microsoft YaHei"/>
              </a:rPr>
              <a:t>contiene le analisi geologiche e biologiche nonché le </a:t>
            </a:r>
            <a:r>
              <a:rPr lang="it-IT" sz="800" b="1" strike="noStrike" spc="-1">
                <a:solidFill>
                  <a:srgbClr val="000000"/>
                </a:solidFill>
                <a:latin typeface="Arial"/>
                <a:ea typeface="Microsoft YaHei"/>
              </a:rPr>
              <a:t>indicazioni e le normative per la conservazione e la gestione degli aspetti naturalistici delle singole aree protette</a:t>
            </a:r>
            <a:endParaRPr lang="it-IT" sz="800" b="0" strike="noStrike" spc="-1">
              <a:solidFill>
                <a:srgbClr val="000000"/>
              </a:solidFill>
              <a:latin typeface="Arial"/>
            </a:endParaRPr>
          </a:p>
          <a:p>
            <a:pPr algn="just">
              <a:lnSpc>
                <a:spcPct val="100000"/>
              </a:lnSpc>
              <a:tabLst>
                <a:tab pos="1074600" algn="l"/>
              </a:tabLst>
            </a:pPr>
            <a:r>
              <a:rPr lang="it-IT" sz="800" b="0" strike="noStrike" spc="-1">
                <a:solidFill>
                  <a:srgbClr val="000000"/>
                </a:solidFill>
                <a:latin typeface="Arial"/>
                <a:ea typeface="Microsoft YaHei"/>
              </a:rPr>
              <a:t>I piani naturalistici specificano le norme di tutela e di salvaguardia di cui all'articolo 8, relativamente agli aspetti naturalistici, ed </a:t>
            </a:r>
            <a:r>
              <a:rPr lang="it-IT" sz="800" b="1" strike="noStrike" spc="-1">
                <a:solidFill>
                  <a:srgbClr val="000000"/>
                </a:solidFill>
                <a:latin typeface="Arial"/>
                <a:ea typeface="Microsoft YaHei"/>
              </a:rPr>
              <a:t>hanno valore di piano gestionale dell'area protetta, le cui previsioni sono recepite dagli strumenti di pianificazione territoriale e urbanistica</a:t>
            </a:r>
            <a:r>
              <a:rPr lang="it-IT" sz="800" b="0" strike="noStrike" spc="-1">
                <a:solidFill>
                  <a:srgbClr val="000000"/>
                </a:solidFill>
                <a:latin typeface="Arial"/>
                <a:ea typeface="Microsoft YaHei"/>
              </a:rPr>
              <a:t>, fatta eccezione per il piano paesaggistico di cui al d.lgs. 42/2004, </a:t>
            </a:r>
            <a:r>
              <a:rPr lang="it-IT" sz="800" b="1" strike="noStrike" spc="-1">
                <a:solidFill>
                  <a:srgbClr val="000000"/>
                </a:solidFill>
                <a:latin typeface="Arial"/>
                <a:ea typeface="Microsoft YaHei"/>
              </a:rPr>
              <a:t>nonché dai programmi e dagli interventi pubblici o privati.</a:t>
            </a:r>
            <a:endParaRPr lang="it-IT" sz="800" b="0" strike="noStrike" spc="-1">
              <a:solidFill>
                <a:srgbClr val="000000"/>
              </a:solidFill>
              <a:latin typeface="Arial"/>
            </a:endParaRPr>
          </a:p>
          <a:p>
            <a:pPr algn="just">
              <a:lnSpc>
                <a:spcPct val="100000"/>
              </a:lnSpc>
              <a:tabLst>
                <a:tab pos="1074600" algn="l"/>
              </a:tabLst>
            </a:pPr>
            <a:r>
              <a:rPr lang="it-IT" sz="800" b="0" strike="noStrike" spc="-1">
                <a:solidFill>
                  <a:srgbClr val="000000"/>
                </a:solidFill>
                <a:latin typeface="Arial"/>
                <a:ea typeface="Microsoft YaHei"/>
              </a:rPr>
              <a:t>Per le riserve speciali i piani naturalistici sono sostituiti da piani di gestione</a:t>
            </a:r>
            <a:endParaRPr lang="it-IT" sz="800" b="0" strike="noStrike" spc="-1">
              <a:solidFill>
                <a:srgbClr val="000000"/>
              </a:solidFill>
              <a:latin typeface="Arial"/>
            </a:endParaRPr>
          </a:p>
          <a:p>
            <a:pPr algn="ctr">
              <a:lnSpc>
                <a:spcPct val="100000"/>
              </a:lnSpc>
              <a:tabLst>
                <a:tab pos="1074600" algn="l"/>
              </a:tabLst>
            </a:pPr>
            <a:endParaRPr lang="it-IT" sz="1100" b="0" strike="noStrike" spc="-1">
              <a:solidFill>
                <a:srgbClr val="000000"/>
              </a:solidFill>
              <a:latin typeface="Arial"/>
            </a:endParaRPr>
          </a:p>
        </p:txBody>
      </p:sp>
      <p:sp>
        <p:nvSpPr>
          <p:cNvPr id="819" name="CasellaDiTesto 7"/>
          <p:cNvSpPr/>
          <p:nvPr/>
        </p:nvSpPr>
        <p:spPr>
          <a:xfrm>
            <a:off x="4583160" y="4203720"/>
            <a:ext cx="4525560" cy="952653"/>
          </a:xfrm>
          <a:prstGeom prst="rect">
            <a:avLst/>
          </a:prstGeom>
          <a:noFill/>
          <a:ln w="19050">
            <a:solidFill>
              <a:srgbClr val="FF6600"/>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305640">
              <a:lnSpc>
                <a:spcPct val="100000"/>
              </a:lnSpc>
              <a:tabLst>
                <a:tab pos="0" algn="l"/>
              </a:tabLst>
            </a:pPr>
            <a:r>
              <a:rPr lang="it-IT" sz="800" b="0" strike="noStrike" spc="-1" dirty="0">
                <a:solidFill>
                  <a:srgbClr val="000000"/>
                </a:solidFill>
                <a:latin typeface="Arial"/>
                <a:ea typeface="Arial"/>
              </a:rPr>
              <a:t>Per il </a:t>
            </a:r>
            <a:r>
              <a:rPr lang="it-IT" sz="800" b="1" strike="noStrike" spc="-1" dirty="0">
                <a:solidFill>
                  <a:srgbClr val="000000"/>
                </a:solidFill>
                <a:latin typeface="Arial"/>
                <a:ea typeface="Arial"/>
              </a:rPr>
              <a:t>PN del Ticino</a:t>
            </a:r>
            <a:r>
              <a:rPr lang="it-IT" sz="800" b="0" strike="noStrike" spc="-1" dirty="0">
                <a:solidFill>
                  <a:srgbClr val="000000"/>
                </a:solidFill>
                <a:latin typeface="Arial"/>
                <a:ea typeface="Arial"/>
              </a:rPr>
              <a:t>, approvato da Regione </a:t>
            </a:r>
            <a:r>
              <a:rPr lang="it-IT" sz="800" spc="-1" dirty="0">
                <a:solidFill>
                  <a:srgbClr val="000000"/>
                </a:solidFill>
                <a:latin typeface="Arial"/>
                <a:ea typeface="Arial"/>
              </a:rPr>
              <a:t>Piemonte </a:t>
            </a:r>
            <a:r>
              <a:rPr lang="it-IT" sz="800" b="0" strike="noStrike" spc="-1" dirty="0">
                <a:solidFill>
                  <a:srgbClr val="000000"/>
                </a:solidFill>
                <a:latin typeface="Arial"/>
                <a:ea typeface="Arial"/>
              </a:rPr>
              <a:t>nel 2022, ai sensi dell’art. 3, comma 2 dello stesso Piano d’Area, è accompagnato da specifiche di cui al </a:t>
            </a:r>
            <a:r>
              <a:rPr lang="it-IT" sz="800" b="0" strike="noStrike" spc="-1" dirty="0">
                <a:solidFill>
                  <a:schemeClr val="accent1">
                    <a:lumMod val="75000"/>
                  </a:schemeClr>
                </a:solidFill>
                <a:latin typeface="Arial"/>
                <a:ea typeface="Arial"/>
              </a:rPr>
              <a:t>Testo Unico «Indirizzi propedeutici per l'espressione dei pareri nel territorio delle Aree Protette del Ticino e del Lago Maggiore»  (DC n. 35 del 16/04/2024)</a:t>
            </a:r>
          </a:p>
          <a:p>
            <a:pPr algn="just" defTabSz="305640">
              <a:lnSpc>
                <a:spcPct val="100000"/>
              </a:lnSpc>
              <a:tabLst>
                <a:tab pos="0" algn="l"/>
              </a:tabLst>
            </a:pPr>
            <a:endParaRPr lang="it-IT" sz="800" b="0" strike="noStrike" spc="-1" dirty="0">
              <a:solidFill>
                <a:srgbClr val="000000"/>
              </a:solidFill>
              <a:latin typeface="Arial"/>
            </a:endParaRPr>
          </a:p>
          <a:p>
            <a:pPr algn="just" defTabSz="305640">
              <a:lnSpc>
                <a:spcPct val="100000"/>
              </a:lnSpc>
              <a:tabLst>
                <a:tab pos="0" algn="l"/>
              </a:tabLst>
            </a:pPr>
            <a:r>
              <a:rPr lang="it-IT" sz="800" b="1" strike="noStrike" spc="-1" dirty="0">
                <a:solidFill>
                  <a:srgbClr val="000000"/>
                </a:solidFill>
                <a:latin typeface="Arial"/>
                <a:ea typeface="Arial"/>
              </a:rPr>
              <a:t>Il Piano d’Area del Parco del Po piemontese </a:t>
            </a:r>
            <a:r>
              <a:rPr lang="it-IT" sz="800" b="0" strike="noStrike" spc="-1" dirty="0">
                <a:solidFill>
                  <a:srgbClr val="000000"/>
                </a:solidFill>
                <a:latin typeface="Arial"/>
                <a:ea typeface="Arial"/>
              </a:rPr>
              <a:t>è </a:t>
            </a:r>
            <a:r>
              <a:rPr lang="it-IT" sz="800" b="0" strike="noStrike" spc="-1" dirty="0">
                <a:solidFill>
                  <a:schemeClr val="accent1">
                    <a:lumMod val="75000"/>
                  </a:schemeClr>
                </a:solidFill>
                <a:latin typeface="Arial"/>
                <a:ea typeface="Arial"/>
              </a:rPr>
              <a:t>in variante e in regime di salvaguardia vigono le norme del precedente piano del 1995</a:t>
            </a:r>
            <a:endParaRPr lang="it-IT" sz="800" b="0" strike="noStrike" spc="-1" dirty="0">
              <a:solidFill>
                <a:srgbClr val="000000"/>
              </a:solidFill>
              <a:latin typeface="Arial"/>
            </a:endParaRPr>
          </a:p>
        </p:txBody>
      </p:sp>
      <p:sp>
        <p:nvSpPr>
          <p:cNvPr id="820" name="Freccia a destra 1"/>
          <p:cNvSpPr/>
          <p:nvPr/>
        </p:nvSpPr>
        <p:spPr>
          <a:xfrm>
            <a:off x="4217760" y="4705560"/>
            <a:ext cx="387360" cy="140040"/>
          </a:xfrm>
          <a:prstGeom prst="rightArrow">
            <a:avLst>
              <a:gd name="adj1" fmla="val 50000"/>
              <a:gd name="adj2" fmla="val 50000"/>
            </a:avLst>
          </a:prstGeom>
          <a:solidFill>
            <a:srgbClr val="FF9966"/>
          </a:solidFill>
          <a:ln w="9525">
            <a:solidFill>
              <a:srgbClr val="FF6600"/>
            </a:solidFill>
            <a:round/>
          </a:ln>
        </p:spPr>
        <p:style>
          <a:lnRef idx="0">
            <a:scrgbClr r="0" g="0" b="0"/>
          </a:lnRef>
          <a:fillRef idx="0">
            <a:scrgbClr r="0" g="0" b="0"/>
          </a:fillRef>
          <a:effectRef idx="0">
            <a:scrgbClr r="0" g="0" b="0"/>
          </a:effectRef>
          <a:fontRef idx="minor"/>
        </p:style>
        <p:txBody>
          <a:bodyPr lIns="90000" tIns="34920" rIns="90000" bIns="34920" numCol="1" spcCol="0" anchor="t">
            <a:noAutofit/>
          </a:bodyPr>
          <a:lstStyle/>
          <a:p>
            <a:pPr defTabSz="449280">
              <a:lnSpc>
                <a:spcPct val="93000"/>
              </a:lnSpc>
              <a:tabLst>
                <a:tab pos="0" algn="l"/>
              </a:tabLst>
            </a:pPr>
            <a:endParaRPr lang="it-IT" sz="1800" b="0" strike="noStrike" spc="-1">
              <a:solidFill>
                <a:srgbClr val="000000"/>
              </a:solidFill>
              <a:latin typeface="Arial"/>
              <a:ea typeface="Microsoft YaHe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1" name="Text Box 2"/>
          <p:cNvSpPr/>
          <p:nvPr/>
        </p:nvSpPr>
        <p:spPr>
          <a:xfrm>
            <a:off x="0" y="1918440"/>
            <a:ext cx="9143280" cy="322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232200" indent="-231120" algn="ctr" defTabSz="305640">
              <a:lnSpc>
                <a:spcPct val="100000"/>
              </a:lnSpc>
              <a:tabLst>
                <a:tab pos="0" algn="l"/>
              </a:tabLst>
            </a:pPr>
            <a:r>
              <a:rPr lang="it-IT" sz="1400" b="1" strike="noStrike" spc="-1">
                <a:solidFill>
                  <a:schemeClr val="accent1">
                    <a:lumMod val="50000"/>
                  </a:schemeClr>
                </a:solidFill>
                <a:latin typeface="Arial"/>
                <a:ea typeface="Microsoft YaHei"/>
              </a:rPr>
              <a:t>NELLE AREE PROTETTE REGIONALI</a:t>
            </a:r>
            <a:endParaRPr lang="it-IT" sz="1400" b="0" strike="noStrike" spc="-1">
              <a:solidFill>
                <a:srgbClr val="000000"/>
              </a:solidFill>
              <a:latin typeface="Arial"/>
            </a:endParaRPr>
          </a:p>
          <a:p>
            <a:pPr marL="232200" indent="-231120" algn="just" defTabSz="305640">
              <a:lnSpc>
                <a:spcPct val="100000"/>
              </a:lnSpc>
              <a:tabLst>
                <a:tab pos="0" algn="l"/>
              </a:tabLst>
            </a:pPr>
            <a:endParaRPr lang="it-IT" sz="750" b="0" strike="noStrike" spc="-1">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1050" b="0" strike="noStrike" spc="-1">
                <a:solidFill>
                  <a:srgbClr val="152A44"/>
                </a:solidFill>
                <a:latin typeface="Arial"/>
                <a:ea typeface="Microsoft YaHei"/>
              </a:rPr>
              <a:t>Piano d’Area (Parchi naturali), Art. 26 – Piani naturalistici e di gestione (AAPP), Art. 27</a:t>
            </a:r>
            <a:endParaRPr lang="it-IT" sz="1050" b="0" strike="noStrike" spc="-1">
              <a:solidFill>
                <a:srgbClr val="000000"/>
              </a:solidFill>
              <a:latin typeface="Arial"/>
            </a:endParaRPr>
          </a:p>
          <a:p>
            <a:pPr marL="232200" indent="-231120" algn="just" defTabSz="305640">
              <a:lnSpc>
                <a:spcPct val="100000"/>
              </a:lnSpc>
              <a:tabLst>
                <a:tab pos="0" algn="l"/>
              </a:tabLst>
            </a:pPr>
            <a:r>
              <a:rPr lang="it-IT" sz="960" b="1" strike="noStrike" spc="-1">
                <a:solidFill>
                  <a:srgbClr val="000000"/>
                </a:solidFill>
                <a:latin typeface="Arial"/>
                <a:ea typeface="Microsoft YaHei"/>
              </a:rPr>
              <a:t>      P/P devono conformarsi alle previsioni e disposizioni dei Piani d’Area e dei Piani di naturalistici, gerarchicamente sovraordinati</a:t>
            </a:r>
            <a:endParaRPr lang="it-IT" sz="960" b="0" strike="noStrike" spc="-1">
              <a:solidFill>
                <a:srgbClr val="000000"/>
              </a:solidFill>
              <a:latin typeface="Arial"/>
            </a:endParaRPr>
          </a:p>
          <a:p>
            <a:pPr marL="232200" indent="-231120" algn="just" defTabSz="305640">
              <a:lnSpc>
                <a:spcPct val="100000"/>
              </a:lnSpc>
              <a:tabLst>
                <a:tab pos="0" algn="l"/>
              </a:tabLst>
            </a:pPr>
            <a:r>
              <a:rPr lang="it-IT" sz="960" b="1" strike="noStrike" spc="-1">
                <a:solidFill>
                  <a:srgbClr val="000000"/>
                </a:solidFill>
                <a:latin typeface="Arial"/>
                <a:ea typeface="Microsoft YaHei"/>
              </a:rPr>
              <a:t>	P/I/A possono essere effettuati solo dove non contrastanti con il regime di tutela vigente in considerazione del pregio naturalistico di una determinata area</a:t>
            </a:r>
            <a:endParaRPr lang="it-IT" sz="960" b="0" strike="noStrike" spc="-1">
              <a:solidFill>
                <a:srgbClr val="000000"/>
              </a:solidFill>
              <a:latin typeface="Arial"/>
            </a:endParaRPr>
          </a:p>
          <a:p>
            <a:pPr marL="232200" indent="-231120" algn="ctr" defTabSz="305640">
              <a:lnSpc>
                <a:spcPct val="100000"/>
              </a:lnSpc>
              <a:tabLst>
                <a:tab pos="0" algn="l"/>
              </a:tabLst>
            </a:pPr>
            <a:r>
              <a:rPr lang="it-IT" sz="2000" b="1" strike="noStrike" spc="-1">
                <a:solidFill>
                  <a:srgbClr val="FF6600"/>
                </a:solidFill>
                <a:latin typeface="Symbol"/>
                <a:ea typeface="Microsoft YaHei"/>
              </a:rPr>
              <a:t></a:t>
            </a:r>
            <a:endParaRPr lang="it-IT" sz="2000" b="0" strike="noStrike" spc="-1">
              <a:solidFill>
                <a:srgbClr val="000000"/>
              </a:solidFill>
              <a:latin typeface="Arial"/>
            </a:endParaRPr>
          </a:p>
          <a:p>
            <a:pPr marL="232200" indent="-231120" algn="ctr" defTabSz="305640">
              <a:lnSpc>
                <a:spcPct val="100000"/>
              </a:lnSpc>
              <a:tabLst>
                <a:tab pos="0" algn="l"/>
              </a:tabLst>
            </a:pPr>
            <a:r>
              <a:rPr lang="it-IT" sz="960" b="1" strike="noStrike" spc="-1">
                <a:solidFill>
                  <a:srgbClr val="000000"/>
                </a:solidFill>
                <a:latin typeface="Arial"/>
                <a:ea typeface="Microsoft YaHei"/>
              </a:rPr>
              <a:t>Le attività umane e la loro intensità sono modulate sulla base delle caratteristiche ambientali delle aree e della priorità di conservazione</a:t>
            </a:r>
            <a:endParaRPr lang="it-IT" sz="960" b="0" strike="noStrike" spc="-1">
              <a:solidFill>
                <a:srgbClr val="000000"/>
              </a:solidFill>
              <a:latin typeface="Arial"/>
            </a:endParaRPr>
          </a:p>
          <a:p>
            <a:pPr marL="232200" indent="-231120" algn="ctr" defTabSz="305640">
              <a:lnSpc>
                <a:spcPct val="100000"/>
              </a:lnSpc>
              <a:tabLst>
                <a:tab pos="0" algn="l"/>
              </a:tabLst>
            </a:pPr>
            <a:endParaRPr lang="it-IT" sz="960" b="0" strike="noStrike" spc="-1">
              <a:solidFill>
                <a:srgbClr val="000000"/>
              </a:solidFill>
              <a:latin typeface="Arial"/>
            </a:endParaRPr>
          </a:p>
          <a:p>
            <a:pPr marL="232200" indent="-231120" algn="ctr" defTabSz="305640">
              <a:lnSpc>
                <a:spcPct val="100000"/>
              </a:lnSpc>
              <a:tabLst>
                <a:tab pos="0" algn="l"/>
              </a:tabLst>
            </a:pPr>
            <a:endParaRPr lang="it-IT" sz="960" b="0" strike="noStrike" spc="-1">
              <a:solidFill>
                <a:srgbClr val="000000"/>
              </a:solidFill>
              <a:latin typeface="Arial"/>
            </a:endParaRPr>
          </a:p>
          <a:p>
            <a:pPr marL="232200" indent="-231120" algn="ctr" defTabSz="305640">
              <a:lnSpc>
                <a:spcPct val="100000"/>
              </a:lnSpc>
              <a:tabLst>
                <a:tab pos="0" algn="l"/>
              </a:tabLst>
            </a:pPr>
            <a:endParaRPr lang="it-IT" sz="960" b="0" strike="noStrike" spc="-1">
              <a:solidFill>
                <a:srgbClr val="000000"/>
              </a:solidFill>
              <a:latin typeface="Arial"/>
            </a:endParaRPr>
          </a:p>
          <a:p>
            <a:pPr marL="232200" indent="-231120" algn="ctr" defTabSz="305640">
              <a:lnSpc>
                <a:spcPct val="100000"/>
              </a:lnSpc>
              <a:tabLst>
                <a:tab pos="0" algn="l"/>
              </a:tabLst>
            </a:pPr>
            <a:r>
              <a:rPr lang="it-IT" sz="1100" b="1" strike="noStrike" spc="-1">
                <a:solidFill>
                  <a:schemeClr val="accent2">
                    <a:lumMod val="50000"/>
                  </a:schemeClr>
                </a:solidFill>
                <a:latin typeface="Arial"/>
                <a:ea typeface="Microsoft YaHei"/>
              </a:rPr>
              <a:t>PREVISIONI PER LA ZONIZZAZIONE – NORME DI AZZONAMENTO (in NTA)</a:t>
            </a:r>
            <a:endParaRPr lang="it-IT" sz="1100" b="0" strike="noStrike" spc="-1">
              <a:solidFill>
                <a:srgbClr val="000000"/>
              </a:solidFill>
              <a:latin typeface="Arial"/>
            </a:endParaRPr>
          </a:p>
          <a:p>
            <a:pPr marL="232200" indent="-231120" algn="ctr" defTabSz="305640">
              <a:lnSpc>
                <a:spcPct val="100000"/>
              </a:lnSpc>
              <a:tabLst>
                <a:tab pos="0" algn="l"/>
              </a:tabLst>
            </a:pPr>
            <a:r>
              <a:rPr lang="it-IT" sz="960" b="0" strike="noStrike" spc="-1">
                <a:solidFill>
                  <a:srgbClr val="000000"/>
                </a:solidFill>
                <a:latin typeface="Arial"/>
                <a:ea typeface="Microsoft YaHei"/>
              </a:rPr>
              <a:t>Individuazione di zone caratterizzate da forme differenziate di uso e tutela e diversamente disciplinate su tale base</a:t>
            </a:r>
            <a:endParaRPr lang="it-IT" sz="960" b="0" strike="noStrike" spc="-1">
              <a:solidFill>
                <a:srgbClr val="000000"/>
              </a:solidFill>
              <a:latin typeface="Arial"/>
            </a:endParaRPr>
          </a:p>
          <a:p>
            <a:pPr marL="232200" indent="-231120" algn="ctr" defTabSz="305640">
              <a:lnSpc>
                <a:spcPct val="100000"/>
              </a:lnSpc>
              <a:tabLst>
                <a:tab pos="0" algn="l"/>
              </a:tabLst>
            </a:pPr>
            <a:endParaRPr lang="it-IT" sz="960" b="0" strike="noStrike" spc="-1">
              <a:solidFill>
                <a:srgbClr val="000000"/>
              </a:solidFill>
              <a:latin typeface="Arial"/>
            </a:endParaRPr>
          </a:p>
          <a:p>
            <a:pPr marL="232200" indent="-231120" algn="just" defTabSz="305640">
              <a:lnSpc>
                <a:spcPct val="100000"/>
              </a:lnSpc>
              <a:tabLst>
                <a:tab pos="0" algn="l"/>
              </a:tabLst>
            </a:pPr>
            <a:endParaRPr lang="it-IT" sz="960" b="0" strike="noStrike" spc="-1">
              <a:solidFill>
                <a:srgbClr val="000000"/>
              </a:solidFill>
              <a:latin typeface="Arial"/>
            </a:endParaRPr>
          </a:p>
          <a:p>
            <a:pPr marL="232200" indent="-231120" algn="just" defTabSz="305640">
              <a:lnSpc>
                <a:spcPct val="100000"/>
              </a:lnSpc>
              <a:tabLst>
                <a:tab pos="0" algn="l"/>
              </a:tabLst>
            </a:pPr>
            <a:endParaRPr lang="it-IT" sz="960" b="0" strike="noStrike" spc="-1">
              <a:solidFill>
                <a:srgbClr val="000000"/>
              </a:solidFill>
              <a:latin typeface="Arial"/>
            </a:endParaRPr>
          </a:p>
          <a:p>
            <a:pPr marL="232200" indent="-231120" algn="just" defTabSz="305640">
              <a:lnSpc>
                <a:spcPct val="100000"/>
              </a:lnSpc>
              <a:tabLst>
                <a:tab pos="0" algn="l"/>
              </a:tabLst>
            </a:pPr>
            <a:endParaRPr lang="it-IT" sz="750" b="0" strike="noStrike" spc="-1">
              <a:solidFill>
                <a:srgbClr val="000000"/>
              </a:solidFill>
              <a:latin typeface="Arial"/>
            </a:endParaRPr>
          </a:p>
        </p:txBody>
      </p:sp>
      <p:sp>
        <p:nvSpPr>
          <p:cNvPr id="822" name="Text Box 1"/>
          <p:cNvSpPr/>
          <p:nvPr/>
        </p:nvSpPr>
        <p:spPr>
          <a:xfrm>
            <a:off x="1661040" y="1379160"/>
            <a:ext cx="583740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400" b="0" strike="noStrike" spc="-1">
                <a:solidFill>
                  <a:srgbClr val="000000"/>
                </a:solidFill>
                <a:latin typeface="Arial"/>
                <a:ea typeface="Microsoft YaHei"/>
              </a:rPr>
              <a:t>Conformità al Piano d’Area</a:t>
            </a:r>
            <a:endParaRPr lang="it-IT" sz="1400" b="0" strike="noStrike" spc="-1">
              <a:solidFill>
                <a:srgbClr val="000000"/>
              </a:solidFill>
              <a:latin typeface="Arial"/>
            </a:endParaRPr>
          </a:p>
        </p:txBody>
      </p:sp>
      <p:pic>
        <p:nvPicPr>
          <p:cNvPr id="823" name="Immagine 2"/>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4" name="Text Box 1"/>
          <p:cNvSpPr/>
          <p:nvPr/>
        </p:nvSpPr>
        <p:spPr>
          <a:xfrm>
            <a:off x="1661040" y="1379160"/>
            <a:ext cx="583740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400" b="0" strike="noStrike" spc="-1">
                <a:solidFill>
                  <a:srgbClr val="000000"/>
                </a:solidFill>
                <a:latin typeface="Arial"/>
                <a:ea typeface="Microsoft YaHei"/>
              </a:rPr>
              <a:t>Strumenti di pianificazione territoriale e gestione</a:t>
            </a:r>
            <a:endParaRPr lang="it-IT" sz="1400" b="0" strike="noStrike" spc="-1">
              <a:solidFill>
                <a:srgbClr val="000000"/>
              </a:solidFill>
              <a:latin typeface="Arial"/>
            </a:endParaRPr>
          </a:p>
        </p:txBody>
      </p:sp>
      <p:pic>
        <p:nvPicPr>
          <p:cNvPr id="825" name="Immagine 4"/>
          <p:cNvPicPr/>
          <p:nvPr/>
        </p:nvPicPr>
        <p:blipFill>
          <a:blip r:embed="rId2"/>
          <a:stretch/>
        </p:blipFill>
        <p:spPr>
          <a:xfrm>
            <a:off x="2778120" y="0"/>
            <a:ext cx="3586680" cy="1368000"/>
          </a:xfrm>
          <a:prstGeom prst="rect">
            <a:avLst/>
          </a:prstGeom>
          <a:ln w="0">
            <a:noFill/>
          </a:ln>
        </p:spPr>
      </p:pic>
      <p:sp>
        <p:nvSpPr>
          <p:cNvPr id="826" name="Rettangolo 3"/>
          <p:cNvSpPr/>
          <p:nvPr/>
        </p:nvSpPr>
        <p:spPr>
          <a:xfrm>
            <a:off x="11160" y="2388960"/>
            <a:ext cx="4560120" cy="2790000"/>
          </a:xfrm>
          <a:prstGeom prst="rect">
            <a:avLst/>
          </a:prstGeom>
          <a:noFill/>
          <a:ln>
            <a:solidFill>
              <a:srgbClr val="3333CC"/>
            </a:solidFill>
          </a:ln>
        </p:spPr>
        <p:style>
          <a:lnRef idx="2">
            <a:schemeClr val="accent2"/>
          </a:lnRef>
          <a:fillRef idx="1">
            <a:schemeClr val="lt1"/>
          </a:fillRef>
          <a:effectRef idx="0">
            <a:schemeClr val="accent2"/>
          </a:effectRef>
          <a:fontRef idx="minor"/>
        </p:style>
        <p:txBody>
          <a:bodyPr lIns="90000" tIns="45000" rIns="90000" bIns="45000" anchor="ctr">
            <a:noAutofit/>
          </a:bodyPr>
          <a:lstStyle/>
          <a:p>
            <a:pPr algn="ctr">
              <a:lnSpc>
                <a:spcPct val="100000"/>
              </a:lnSpc>
            </a:pPr>
            <a:endParaRPr lang="it-IT" sz="1400" b="0" strike="noStrike" spc="-1">
              <a:solidFill>
                <a:schemeClr val="dk1"/>
              </a:solidFill>
              <a:latin typeface="Arial"/>
              <a:ea typeface="Microsoft YaHei"/>
            </a:endParaRPr>
          </a:p>
        </p:txBody>
      </p:sp>
      <p:sp>
        <p:nvSpPr>
          <p:cNvPr id="827" name="Rettangolo 8"/>
          <p:cNvSpPr/>
          <p:nvPr/>
        </p:nvSpPr>
        <p:spPr>
          <a:xfrm>
            <a:off x="4572000" y="2388960"/>
            <a:ext cx="4536720" cy="2790000"/>
          </a:xfrm>
          <a:prstGeom prst="rect">
            <a:avLst/>
          </a:prstGeom>
          <a:noFill/>
          <a:ln>
            <a:solidFill>
              <a:srgbClr val="3333CC"/>
            </a:solidFill>
          </a:ln>
        </p:spPr>
        <p:style>
          <a:lnRef idx="2">
            <a:schemeClr val="accent2"/>
          </a:lnRef>
          <a:fillRef idx="1">
            <a:schemeClr val="lt1"/>
          </a:fillRef>
          <a:effectRef idx="0">
            <a:schemeClr val="accent2"/>
          </a:effectRef>
          <a:fontRef idx="minor"/>
        </p:style>
        <p:txBody>
          <a:bodyPr lIns="90000" tIns="45000" rIns="90000" bIns="45000" anchor="ctr">
            <a:noAutofit/>
          </a:bodyPr>
          <a:lstStyle/>
          <a:p>
            <a:pPr algn="ctr">
              <a:lnSpc>
                <a:spcPct val="100000"/>
              </a:lnSpc>
            </a:pPr>
            <a:endParaRPr lang="it-IT" sz="1400" b="0" strike="noStrike" spc="-1">
              <a:solidFill>
                <a:schemeClr val="dk1"/>
              </a:solidFill>
              <a:latin typeface="Arial"/>
              <a:ea typeface="Microsoft YaHei"/>
            </a:endParaRPr>
          </a:p>
        </p:txBody>
      </p:sp>
      <p:sp>
        <p:nvSpPr>
          <p:cNvPr id="828" name="CasellaDiTesto 9"/>
          <p:cNvSpPr/>
          <p:nvPr/>
        </p:nvSpPr>
        <p:spPr>
          <a:xfrm>
            <a:off x="2286000" y="1948680"/>
            <a:ext cx="4571280" cy="30312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400" b="1" strike="noStrike" spc="-1">
                <a:solidFill>
                  <a:schemeClr val="accent1">
                    <a:lumMod val="50000"/>
                  </a:schemeClr>
                </a:solidFill>
                <a:latin typeface="Arial"/>
                <a:ea typeface="Microsoft YaHei"/>
              </a:rPr>
              <a:t>NEI SITI NATURA 2000</a:t>
            </a:r>
            <a:endParaRPr lang="it-IT" sz="1400" b="0" strike="noStrike" spc="-1">
              <a:solidFill>
                <a:srgbClr val="000000"/>
              </a:solidFill>
              <a:latin typeface="Arial"/>
            </a:endParaRPr>
          </a:p>
        </p:txBody>
      </p:sp>
      <p:sp>
        <p:nvSpPr>
          <p:cNvPr id="829" name="CasellaDiTesto 10"/>
          <p:cNvSpPr/>
          <p:nvPr/>
        </p:nvSpPr>
        <p:spPr>
          <a:xfrm>
            <a:off x="34560" y="2394360"/>
            <a:ext cx="4536720" cy="127692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050" b="0" strike="noStrike" spc="-1">
                <a:solidFill>
                  <a:schemeClr val="dk1"/>
                </a:solidFill>
                <a:latin typeface="Arial"/>
                <a:ea typeface="Microsoft YaHei"/>
              </a:rPr>
              <a:t>Piano di gestione</a:t>
            </a:r>
            <a:endParaRPr lang="it-IT" sz="1050" b="0" strike="noStrike" spc="-1">
              <a:solidFill>
                <a:srgbClr val="000000"/>
              </a:solidFill>
              <a:latin typeface="Arial"/>
            </a:endParaRPr>
          </a:p>
          <a:p>
            <a:pPr algn="ctr">
              <a:lnSpc>
                <a:spcPct val="100000"/>
              </a:lnSpc>
            </a:pPr>
            <a:r>
              <a:rPr lang="it-IT" sz="900" b="0" strike="noStrike" spc="-1">
                <a:solidFill>
                  <a:srgbClr val="000000"/>
                </a:solidFill>
                <a:latin typeface="Arial"/>
                <a:ea typeface="Microsoft YaHei"/>
              </a:rPr>
              <a:t>Art. 42</a:t>
            </a:r>
            <a:endParaRPr lang="it-IT" sz="900" b="0" strike="noStrike" spc="-1">
              <a:solidFill>
                <a:srgbClr val="000000"/>
              </a:solidFill>
              <a:latin typeface="Arial"/>
            </a:endParaRPr>
          </a:p>
          <a:p>
            <a:pPr algn="just">
              <a:lnSpc>
                <a:spcPct val="100000"/>
              </a:lnSpc>
            </a:pPr>
            <a:endParaRPr lang="it-IT" sz="1050" b="0" strike="noStrike" spc="-1">
              <a:solidFill>
                <a:srgbClr val="000000"/>
              </a:solidFill>
              <a:latin typeface="Arial"/>
            </a:endParaRPr>
          </a:p>
          <a:p>
            <a:pPr algn="just">
              <a:lnSpc>
                <a:spcPct val="100000"/>
              </a:lnSpc>
            </a:pPr>
            <a:r>
              <a:rPr lang="it-IT" sz="800" b="0" strike="noStrike" spc="-1">
                <a:solidFill>
                  <a:srgbClr val="000000"/>
                </a:solidFill>
                <a:latin typeface="Arial"/>
                <a:ea typeface="Microsoft YaHei"/>
              </a:rPr>
              <a:t>I soggetti gestori delle aree della rete Natura 2000 predispongono su direttiva regionale, qualora ritenuto necessario, il relativo piano di gestione, in base alle disposizioni di cui al decreto del Ministro dell'ambiente e della tutela del territorio del 3 settembre 2002 (Linee guida per la gestione dei siti Natura 2000</a:t>
            </a:r>
            <a:r>
              <a:rPr lang="it-IT" sz="800" b="1" strike="noStrike" spc="-1">
                <a:solidFill>
                  <a:schemeClr val="dk1"/>
                </a:solidFill>
                <a:latin typeface="Arial"/>
                <a:ea typeface="Microsoft YaHei"/>
              </a:rPr>
              <a:t>),</a:t>
            </a:r>
            <a:r>
              <a:rPr lang="it-IT" sz="800" b="1" strike="noStrike" spc="-1">
                <a:solidFill>
                  <a:schemeClr val="accent1">
                    <a:lumMod val="75000"/>
                  </a:schemeClr>
                </a:solidFill>
                <a:latin typeface="Arial"/>
                <a:ea typeface="Microsoft YaHei"/>
              </a:rPr>
              <a:t> </a:t>
            </a:r>
            <a:r>
              <a:rPr lang="it-IT" sz="800" b="0" strike="noStrike" spc="-1">
                <a:solidFill>
                  <a:schemeClr val="accent1">
                    <a:lumMod val="75000"/>
                  </a:schemeClr>
                </a:solidFill>
                <a:latin typeface="Arial"/>
                <a:ea typeface="Microsoft YaHei"/>
              </a:rPr>
              <a:t>finalizzato a garantire il raggiungimento degli obiettivi di conservazione degli habitat e delle specie </a:t>
            </a:r>
            <a:r>
              <a:rPr lang="it-IT" sz="800" b="0" strike="noStrike" spc="-1">
                <a:solidFill>
                  <a:srgbClr val="000000"/>
                </a:solidFill>
                <a:latin typeface="Arial"/>
                <a:ea typeface="Microsoft YaHei"/>
              </a:rPr>
              <a:t>che caratterizzano le singole aree nell'ambito di un uso sostenibile delle risorse</a:t>
            </a:r>
            <a:endParaRPr lang="it-IT" sz="800" b="0" strike="noStrike" spc="-1">
              <a:solidFill>
                <a:srgbClr val="000000"/>
              </a:solidFill>
              <a:latin typeface="Arial"/>
            </a:endParaRPr>
          </a:p>
        </p:txBody>
      </p:sp>
      <p:sp>
        <p:nvSpPr>
          <p:cNvPr id="830" name="CasellaDiTesto 11"/>
          <p:cNvSpPr/>
          <p:nvPr/>
        </p:nvSpPr>
        <p:spPr>
          <a:xfrm>
            <a:off x="4595400" y="2388960"/>
            <a:ext cx="4513320" cy="2608560"/>
          </a:xfrm>
          <a:prstGeom prst="rect">
            <a:avLst/>
          </a:prstGeom>
          <a:noFill/>
          <a:ln>
            <a:noFill/>
          </a:ln>
        </p:spPr>
        <p:style>
          <a:lnRef idx="2">
            <a:schemeClr val="accent2"/>
          </a:lnRef>
          <a:fillRef idx="1">
            <a:schemeClr val="lt1"/>
          </a:fillRef>
          <a:effectRef idx="0">
            <a:schemeClr val="accent2"/>
          </a:effectRef>
          <a:fontRef idx="minor"/>
        </p:style>
        <p:txBody>
          <a:bodyPr lIns="90000" tIns="45000" rIns="90000" bIns="45000" anchor="t">
            <a:spAutoFit/>
          </a:bodyPr>
          <a:lstStyle/>
          <a:p>
            <a:pPr algn="ctr">
              <a:lnSpc>
                <a:spcPct val="100000"/>
              </a:lnSpc>
            </a:pPr>
            <a:r>
              <a:rPr lang="it-IT" sz="1050" b="0" strike="noStrike" spc="-1">
                <a:solidFill>
                  <a:schemeClr val="dk1"/>
                </a:solidFill>
                <a:latin typeface="Arial"/>
                <a:ea typeface="Microsoft YaHei"/>
              </a:rPr>
              <a:t>Misure di Conservazione (sito-specifiche e/o generali)</a:t>
            </a:r>
            <a:endParaRPr lang="it-IT" sz="1050" b="0" strike="noStrike" spc="-1">
              <a:solidFill>
                <a:srgbClr val="000000"/>
              </a:solidFill>
              <a:latin typeface="Arial"/>
            </a:endParaRPr>
          </a:p>
          <a:p>
            <a:pPr algn="ctr">
              <a:lnSpc>
                <a:spcPct val="100000"/>
              </a:lnSpc>
            </a:pPr>
            <a:r>
              <a:rPr lang="it-IT" sz="900" b="0" strike="noStrike" spc="-1">
                <a:solidFill>
                  <a:srgbClr val="000000"/>
                </a:solidFill>
                <a:latin typeface="Arial"/>
                <a:ea typeface="Microsoft YaHei"/>
              </a:rPr>
              <a:t>Art. 40</a:t>
            </a:r>
            <a:endParaRPr lang="it-IT" sz="900" b="0" strike="noStrike" spc="-1">
              <a:solidFill>
                <a:srgbClr val="000000"/>
              </a:solidFill>
              <a:latin typeface="Arial"/>
            </a:endParaRPr>
          </a:p>
          <a:p>
            <a:pPr algn="just">
              <a:lnSpc>
                <a:spcPct val="100000"/>
              </a:lnSpc>
              <a:tabLst>
                <a:tab pos="1074600" algn="l"/>
              </a:tabLst>
            </a:pPr>
            <a:endParaRPr lang="it-IT" sz="800" b="0" strike="noStrike" spc="-1">
              <a:solidFill>
                <a:srgbClr val="000000"/>
              </a:solidFill>
              <a:latin typeface="Arial"/>
            </a:endParaRPr>
          </a:p>
          <a:p>
            <a:pPr algn="just">
              <a:lnSpc>
                <a:spcPct val="100000"/>
              </a:lnSpc>
              <a:tabLst>
                <a:tab pos="1074600" algn="l"/>
              </a:tabLst>
            </a:pPr>
            <a:r>
              <a:rPr lang="it-IT" sz="1000" b="0" strike="noStrike" spc="-1">
                <a:solidFill>
                  <a:srgbClr val="000000"/>
                </a:solidFill>
                <a:latin typeface="Arial"/>
                <a:ea typeface="Microsoft YaHei"/>
              </a:rPr>
              <a:t>La </a:t>
            </a:r>
            <a:r>
              <a:rPr lang="it-IT" sz="800" b="0" strike="noStrike" spc="-1">
                <a:solidFill>
                  <a:srgbClr val="000000"/>
                </a:solidFill>
                <a:latin typeface="Arial"/>
                <a:ea typeface="Microsoft YaHei"/>
              </a:rPr>
              <a:t>Giunta regionale dispone, con propria deliberazione, le misure di conservazione </a:t>
            </a:r>
            <a:r>
              <a:rPr lang="it-IT" sz="800" b="0" strike="noStrike" spc="-1">
                <a:solidFill>
                  <a:schemeClr val="accent1">
                    <a:lumMod val="75000"/>
                  </a:schemeClr>
                </a:solidFill>
                <a:latin typeface="Arial"/>
                <a:ea typeface="Microsoft YaHei"/>
              </a:rPr>
              <a:t>necessarie ad evitare il degrado degli habitat naturali e degli habitat di specie nonché la perturbazione delle specie</a:t>
            </a:r>
            <a:r>
              <a:rPr lang="it-IT" sz="800" b="0" strike="noStrike" spc="-1">
                <a:solidFill>
                  <a:srgbClr val="000000"/>
                </a:solidFill>
                <a:latin typeface="Arial"/>
                <a:ea typeface="Microsoft YaHei"/>
              </a:rPr>
              <a:t> che hanno motivato l'individuazione dei siti di importanza comunitaria e delle zone di protezione speciale e la designazione delle zone speciali di conservazione, in conformità a quanto disposto, rispettivamente, dall'articolo 6, paragrafi 1 e 2, della direttiva 92/43/CEE e dall'articolo 4 della direttiva 2009/147/CEE e in conformità con la normativa nazionale di recepimento.</a:t>
            </a:r>
            <a:endParaRPr lang="it-IT" sz="800" b="0" strike="noStrike" spc="-1">
              <a:solidFill>
                <a:srgbClr val="000000"/>
              </a:solidFill>
              <a:latin typeface="Arial"/>
            </a:endParaRPr>
          </a:p>
          <a:p>
            <a:pPr algn="just">
              <a:lnSpc>
                <a:spcPct val="100000"/>
              </a:lnSpc>
              <a:tabLst>
                <a:tab pos="1074600" algn="l"/>
              </a:tabLst>
            </a:pPr>
            <a:br>
              <a:rPr sz="800"/>
            </a:br>
            <a:r>
              <a:rPr lang="it-IT" sz="800" b="0" strike="noStrike" spc="-1">
                <a:solidFill>
                  <a:srgbClr val="000000"/>
                </a:solidFill>
                <a:latin typeface="Arial"/>
                <a:ea typeface="Microsoft YaHei"/>
              </a:rPr>
              <a:t>2. Le misure di cui al comma 1 comportano, all'occorrenza, l'approvazione di appositi piani di gestione.</a:t>
            </a:r>
            <a:endParaRPr lang="it-IT" sz="800" b="0" strike="noStrike" spc="-1">
              <a:solidFill>
                <a:srgbClr val="000000"/>
              </a:solidFill>
              <a:latin typeface="Arial"/>
            </a:endParaRPr>
          </a:p>
          <a:p>
            <a:pPr algn="just">
              <a:lnSpc>
                <a:spcPct val="100000"/>
              </a:lnSpc>
              <a:tabLst>
                <a:tab pos="1074600" algn="l"/>
              </a:tabLst>
            </a:pPr>
            <a:br>
              <a:rPr sz="800"/>
            </a:br>
            <a:r>
              <a:rPr lang="it-IT" sz="800" b="0" strike="noStrike" spc="-1">
                <a:solidFill>
                  <a:srgbClr val="000000"/>
                </a:solidFill>
                <a:latin typeface="Arial"/>
                <a:ea typeface="Microsoft YaHei"/>
              </a:rPr>
              <a:t>3. Le misure di cui al comma 1 garantiscono l'uso sostenibile delle risorse, tenendo conto del rapporto tra le esigenze di conservazione e lo sviluppo socio-economico delle popolazioni locali, e sono accompagnati, all'occorrenza, dall'individuazione dei soggetti attuatori</a:t>
            </a:r>
            <a:endParaRPr lang="it-IT" sz="800" b="0" strike="noStrike" spc="-1">
              <a:solidFill>
                <a:srgbClr val="000000"/>
              </a:solidFill>
              <a:latin typeface="Arial"/>
            </a:endParaRPr>
          </a:p>
          <a:p>
            <a:pPr algn="just">
              <a:lnSpc>
                <a:spcPct val="100000"/>
              </a:lnSpc>
              <a:tabLst>
                <a:tab pos="1074600" algn="l"/>
              </a:tabLst>
            </a:pPr>
            <a:endParaRPr lang="it-IT" sz="800" b="0" strike="noStrike" spc="-1">
              <a:solidFill>
                <a:srgbClr val="000000"/>
              </a:solidFill>
              <a:latin typeface="Arial"/>
            </a:endParaRPr>
          </a:p>
          <a:p>
            <a:pPr algn="just">
              <a:lnSpc>
                <a:spcPct val="100000"/>
              </a:lnSpc>
              <a:tabLst>
                <a:tab pos="1074600" algn="l"/>
              </a:tabLst>
            </a:pPr>
            <a:r>
              <a:rPr lang="it-IT" sz="1600" b="0" strike="noStrike" spc="-1">
                <a:solidFill>
                  <a:srgbClr val="FF6600"/>
                </a:solidFill>
                <a:latin typeface="Symbol"/>
                <a:ea typeface="Microsoft YaHei"/>
              </a:rPr>
              <a:t></a:t>
            </a:r>
            <a:r>
              <a:rPr lang="it-IT" sz="1600" b="0" strike="noStrike" spc="-1">
                <a:solidFill>
                  <a:srgbClr val="FF6600"/>
                </a:solidFill>
                <a:latin typeface="Verdana"/>
                <a:ea typeface="Microsoft YaHei"/>
              </a:rPr>
              <a:t> </a:t>
            </a:r>
            <a:r>
              <a:rPr lang="it-IT" sz="900" b="0" strike="noStrike" spc="-1">
                <a:solidFill>
                  <a:srgbClr val="000000"/>
                </a:solidFill>
                <a:latin typeface="Arial"/>
                <a:ea typeface="Microsoft YaHei"/>
              </a:rPr>
              <a:t>Divieti, obblighi, buone pratiche</a:t>
            </a:r>
            <a:endParaRPr lang="it-IT" sz="9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1" name="Text Box 3"/>
          <p:cNvSpPr/>
          <p:nvPr/>
        </p:nvSpPr>
        <p:spPr>
          <a:xfrm>
            <a:off x="0" y="2008080"/>
            <a:ext cx="9143280" cy="3134880"/>
          </a:xfrm>
          <a:prstGeom prst="rect">
            <a:avLst/>
          </a:prstGeom>
          <a:solidFill>
            <a:srgbClr val="FCFBFB"/>
          </a:solidFill>
          <a:ln w="25560">
            <a:solidFill>
              <a:srgbClr val="74CABA"/>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marL="232200" indent="-231120" algn="just" defTabSz="305640">
              <a:lnSpc>
                <a:spcPct val="100000"/>
              </a:lnSpc>
              <a:tabLst>
                <a:tab pos="0" algn="l"/>
              </a:tabLst>
            </a:pPr>
            <a:r>
              <a:rPr lang="it-IT" sz="900" b="0" u="sng" strike="noStrike" spc="-1" dirty="0">
                <a:solidFill>
                  <a:srgbClr val="152A44"/>
                </a:solidFill>
                <a:uFillTx/>
                <a:latin typeface="Arial"/>
                <a:ea typeface="Microsoft YaHei"/>
              </a:rPr>
              <a:t>IN SINTESI</a:t>
            </a:r>
            <a:endParaRPr lang="it-IT" sz="900" b="0" strike="noStrike" spc="-1" dirty="0">
              <a:solidFill>
                <a:srgbClr val="000000"/>
              </a:solidFill>
              <a:latin typeface="Arial"/>
            </a:endParaRPr>
          </a:p>
          <a:p>
            <a:pPr marL="232200" algn="just" defTabSz="305640">
              <a:lnSpc>
                <a:spcPct val="100000"/>
              </a:lnSpc>
              <a:tabLst>
                <a:tab pos="0" algn="l"/>
              </a:tabLst>
            </a:pPr>
            <a:r>
              <a:rPr lang="it-IT" sz="900" b="0" strike="noStrike" spc="-1" dirty="0">
                <a:solidFill>
                  <a:srgbClr val="1D1616"/>
                </a:solidFill>
                <a:latin typeface="Arial"/>
                <a:ea typeface="Microsoft YaHei"/>
              </a:rPr>
              <a:t>Per il rilascio di autorizzazione è necessario fare richiesta a soggetti gestori (delegati da Regione Piemonte per la gestione delle Aree Protette a gestione regionale (art. 12 L.R. 19/2009 e s.m.i.) e dei Siti Rete Natura 2000 (art. 41 L.R. 19/2009 e s.m.i.), tramite enti competenti per il provvedimento finale, ai quali sono trasmessi elaborati progettuali, insieme ai documenti </a:t>
            </a:r>
            <a:r>
              <a:rPr lang="it-IT" sz="900" b="0" strike="noStrike" spc="-1" dirty="0" err="1">
                <a:solidFill>
                  <a:srgbClr val="1D1616"/>
                </a:solidFill>
                <a:latin typeface="Arial"/>
                <a:ea typeface="Microsoft YaHei"/>
              </a:rPr>
              <a:t>VIncA</a:t>
            </a:r>
            <a:r>
              <a:rPr lang="it-IT" sz="900" b="0" strike="noStrike" spc="-1" dirty="0">
                <a:solidFill>
                  <a:srgbClr val="1D1616"/>
                </a:solidFill>
                <a:latin typeface="Arial"/>
                <a:ea typeface="Microsoft YaHei"/>
              </a:rPr>
              <a:t> se necessari</a:t>
            </a:r>
            <a:endParaRPr lang="it-IT" sz="900" b="0" strike="noStrike" spc="-1" dirty="0">
              <a:solidFill>
                <a:srgbClr val="000000"/>
              </a:solidFill>
              <a:latin typeface="Arial"/>
            </a:endParaRPr>
          </a:p>
          <a:p>
            <a:pPr marL="232200" indent="-231120" algn="just" defTabSz="305640">
              <a:lnSpc>
                <a:spcPct val="100000"/>
              </a:lnSpc>
              <a:tabLst>
                <a:tab pos="0" algn="l"/>
              </a:tabLst>
            </a:pPr>
            <a:endParaRPr lang="it-IT" sz="900" b="0" strike="noStrike" spc="-1" dirty="0">
              <a:solidFill>
                <a:srgbClr val="000000"/>
              </a:solidFill>
              <a:latin typeface="Arial"/>
            </a:endParaRPr>
          </a:p>
          <a:p>
            <a:pPr marL="232200" indent="-231120" algn="just" defTabSz="305640">
              <a:lnSpc>
                <a:spcPct val="100000"/>
              </a:lnSpc>
              <a:tabLst>
                <a:tab pos="0" algn="l"/>
              </a:tabLst>
            </a:pPr>
            <a:r>
              <a:rPr lang="it-IT" sz="900" b="0" strike="noStrike" spc="-1" dirty="0">
                <a:solidFill>
                  <a:srgbClr val="1D1616"/>
                </a:solidFill>
                <a:latin typeface="Arial"/>
                <a:ea typeface="Microsoft YaHei"/>
              </a:rPr>
              <a:t>Sono rilasciati pareri di competenza relativi a </a:t>
            </a:r>
            <a:endParaRPr lang="it-IT" sz="900" b="0" strike="noStrike" spc="-1" dirty="0">
              <a:solidFill>
                <a:srgbClr val="000000"/>
              </a:solidFill>
              <a:latin typeface="Arial"/>
            </a:endParaRPr>
          </a:p>
          <a:p>
            <a:pPr marL="232200" indent="-231120" algn="just" defTabSz="305640">
              <a:lnSpc>
                <a:spcPct val="100000"/>
              </a:lnSpc>
              <a:tabLst>
                <a:tab pos="0" algn="l"/>
              </a:tabLst>
            </a:pP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strike="noStrike" spc="-1" dirty="0">
                <a:solidFill>
                  <a:srgbClr val="152A44"/>
                </a:solidFill>
                <a:latin typeface="Arial"/>
                <a:ea typeface="Microsoft YaHei"/>
              </a:rPr>
              <a:t>Verifica di conformità al Piano d’Area (art. 26 L.R. 19/2009 e s.m.i., Parchi regionali) </a:t>
            </a:r>
            <a:r>
              <a:rPr lang="it-IT" sz="900" b="0" strike="noStrike" spc="-1" dirty="0">
                <a:solidFill>
                  <a:srgbClr val="152A44"/>
                </a:solidFill>
                <a:latin typeface="Wingdings"/>
                <a:ea typeface="Microsoft YaHei"/>
              </a:rPr>
              <a:t></a:t>
            </a:r>
            <a:r>
              <a:rPr lang="it-IT" sz="900" b="0" strike="noStrike" spc="-1" dirty="0">
                <a:solidFill>
                  <a:srgbClr val="152A44"/>
                </a:solidFill>
                <a:latin typeface="Arial"/>
                <a:ea typeface="Microsoft YaHei"/>
              </a:rPr>
              <a:t> tempi di legge per rilascio parere: 30 giorni</a:t>
            </a: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strike="noStrike" spc="-1" dirty="0">
                <a:solidFill>
                  <a:srgbClr val="152A44"/>
                </a:solidFill>
                <a:latin typeface="Arial"/>
                <a:ea typeface="Microsoft YaHei"/>
              </a:rPr>
              <a:t>Verifica di conformità al Piano naturalistico/Piano di gestione (art. 27 L.R. 19/2009 e s.m.i., AAPP Regionali) </a:t>
            </a:r>
            <a:r>
              <a:rPr lang="it-IT" sz="900" b="0" strike="noStrike" spc="-1" dirty="0">
                <a:solidFill>
                  <a:srgbClr val="152A44"/>
                </a:solidFill>
                <a:latin typeface="Wingdings"/>
                <a:ea typeface="Microsoft YaHei"/>
              </a:rPr>
              <a:t></a:t>
            </a:r>
            <a:r>
              <a:rPr lang="it-IT" sz="900" b="0" strike="noStrike" spc="-1" dirty="0">
                <a:solidFill>
                  <a:srgbClr val="152A44"/>
                </a:solidFill>
                <a:latin typeface="Arial"/>
                <a:ea typeface="Microsoft YaHei"/>
              </a:rPr>
              <a:t> tempi di legge per rilascio parere: 30 giorni</a:t>
            </a: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strike="noStrike" spc="-1" dirty="0">
                <a:solidFill>
                  <a:srgbClr val="152A44"/>
                </a:solidFill>
                <a:latin typeface="Arial"/>
                <a:ea typeface="Microsoft YaHei"/>
              </a:rPr>
              <a:t>Procedimento di Valutazione di Incidenza per P/P/P/I/A con potenziali incidenze su Siti Natura 2000 ai sensi dell’art. 5 del D.P.R. 357/97 e s.m.i., degli artt., 43 e 44 della L.R. 19/2009 e s.m.i. e dell’art. 10 del D.Lgs 152/06 e s.m.i. (in ambito VAS-VIA), visti anche le Misure di Conservazione generali e sito-specifiche e il Piano di gestione </a:t>
            </a:r>
            <a:endParaRPr lang="it-IT" sz="900" b="0" strike="noStrike" spc="-1" dirty="0">
              <a:solidFill>
                <a:srgbClr val="000000"/>
              </a:solidFill>
              <a:latin typeface="Arial"/>
            </a:endParaRPr>
          </a:p>
          <a:p>
            <a:pPr marL="266760" algn="just" defTabSz="305640">
              <a:lnSpc>
                <a:spcPct val="100000"/>
              </a:lnSpc>
              <a:tabLst>
                <a:tab pos="0" algn="l"/>
              </a:tabLst>
            </a:pPr>
            <a:r>
              <a:rPr lang="it-IT" sz="900" b="0" strike="noStrike" spc="-1" dirty="0">
                <a:solidFill>
                  <a:srgbClr val="152A44"/>
                </a:solidFill>
                <a:latin typeface="Wingdings"/>
                <a:ea typeface="Microsoft YaHei"/>
              </a:rPr>
              <a:t></a:t>
            </a:r>
            <a:r>
              <a:rPr lang="it-IT" sz="900" b="0" strike="noStrike" spc="-1" dirty="0">
                <a:solidFill>
                  <a:srgbClr val="152A44"/>
                </a:solidFill>
                <a:latin typeface="Arial"/>
                <a:ea typeface="Microsoft YaHei"/>
              </a:rPr>
              <a:t> tempi di legge per rilascio parere: 60 giorni</a:t>
            </a:r>
            <a:endParaRPr lang="it-IT" sz="900" b="0" strike="noStrike" spc="-1" dirty="0">
              <a:solidFill>
                <a:srgbClr val="000000"/>
              </a:solidFill>
              <a:latin typeface="Arial"/>
            </a:endParaRPr>
          </a:p>
          <a:p>
            <a:pPr marL="266760"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strike="noStrike" spc="-1" dirty="0">
                <a:solidFill>
                  <a:srgbClr val="152A44"/>
                </a:solidFill>
                <a:latin typeface="Arial"/>
                <a:ea typeface="Microsoft YaHei"/>
              </a:rPr>
              <a:t>Se una AAPP non è dotata di strumenti di pianificazione/gestione e non coincide con un Sito RN2000 è rilasciato un nulla osta semplice ai sensi dell’art. 8 della L.R. 19/2009 e s.m.i.</a:t>
            </a:r>
            <a:endParaRPr lang="it-IT" sz="900" b="0" strike="noStrike" spc="-1" dirty="0">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endParaRPr lang="it-IT" sz="900" b="0" strike="noStrike" spc="-1" dirty="0">
              <a:solidFill>
                <a:srgbClr val="000000"/>
              </a:solidFill>
              <a:latin typeface="Arial"/>
            </a:endParaRPr>
          </a:p>
          <a:p>
            <a:pPr marL="232200" indent="-231120" algn="just" defTabSz="305640">
              <a:lnSpc>
                <a:spcPct val="100000"/>
              </a:lnSpc>
              <a:tabLst>
                <a:tab pos="0" algn="l"/>
              </a:tabLst>
            </a:pPr>
            <a:r>
              <a:rPr lang="it-IT" sz="900" b="0" strike="noStrike" spc="-1" dirty="0">
                <a:solidFill>
                  <a:srgbClr val="42AD99"/>
                </a:solidFill>
                <a:latin typeface="Arial"/>
                <a:ea typeface="Microsoft YaHei"/>
              </a:rPr>
              <a:t>NB</a:t>
            </a: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strike="noStrike" spc="-1" dirty="0">
                <a:solidFill>
                  <a:srgbClr val="1D1616"/>
                </a:solidFill>
                <a:latin typeface="Arial"/>
                <a:ea typeface="Microsoft YaHei"/>
              </a:rPr>
              <a:t>Le violazioni ai divieti di cui all’art. 8 della L.R. 19/2009 e s.m.i., al Piano d’Area, alle Misure sito-specifiche, e all’eventuale regolamento, sono sanzionabili ai sensi dei rispettivi artt. relativi alle sanzioni (</a:t>
            </a:r>
            <a:r>
              <a:rPr lang="it-IT" sz="900" b="0" strike="noStrike" spc="-1" dirty="0" err="1">
                <a:solidFill>
                  <a:srgbClr val="1D1616"/>
                </a:solidFill>
                <a:latin typeface="Arial"/>
                <a:ea typeface="Microsoft YaHei"/>
              </a:rPr>
              <a:t>rif</a:t>
            </a:r>
            <a:r>
              <a:rPr lang="it-IT" sz="900" b="0" strike="noStrike" spc="-1" dirty="0">
                <a:solidFill>
                  <a:srgbClr val="1D1616"/>
                </a:solidFill>
                <a:latin typeface="Arial"/>
                <a:ea typeface="Microsoft YaHei"/>
              </a:rPr>
              <a:t>, art. 55 L.R. 19/2009 e s.m.i.)</a:t>
            </a:r>
            <a:endParaRPr lang="it-IT" sz="900" b="0" strike="noStrike" spc="-1" dirty="0">
              <a:solidFill>
                <a:srgbClr val="000000"/>
              </a:solidFill>
              <a:latin typeface="Arial"/>
            </a:endParaRPr>
          </a:p>
          <a:p>
            <a:pPr marL="232200" indent="-231120" algn="just" defTabSz="305640">
              <a:lnSpc>
                <a:spcPct val="100000"/>
              </a:lnSpc>
              <a:buClr>
                <a:srgbClr val="000000"/>
              </a:buClr>
              <a:buFont typeface="Wingdings" charset="2"/>
              <a:buChar char=""/>
              <a:tabLst>
                <a:tab pos="492480" algn="l"/>
                <a:tab pos="984960" algn="l"/>
                <a:tab pos="1477800" algn="l"/>
                <a:tab pos="1970280" algn="l"/>
                <a:tab pos="2462760" algn="l"/>
                <a:tab pos="2955240" algn="l"/>
                <a:tab pos="3447720" algn="l"/>
                <a:tab pos="3940200" algn="l"/>
                <a:tab pos="4433040" algn="l"/>
                <a:tab pos="4925520" algn="l"/>
                <a:tab pos="5418000" algn="l"/>
                <a:tab pos="5910480" algn="l"/>
              </a:tabLst>
            </a:pPr>
            <a:r>
              <a:rPr lang="it-IT" sz="900" b="0" u="sng" strike="noStrike" spc="-1" dirty="0">
                <a:solidFill>
                  <a:srgbClr val="1D1616"/>
                </a:solidFill>
                <a:uFillTx/>
                <a:latin typeface="Arial"/>
                <a:ea typeface="Microsoft YaHei"/>
              </a:rPr>
              <a:t>Il parere degli EGAP è recepito dall'autorità competente ai fini del rilascio del provvedimento finale nell'ambito del procedimento amministrativo ai sensi della L. 241/90 e s.m.i. (</a:t>
            </a:r>
            <a:r>
              <a:rPr lang="it-IT" sz="900" b="0" u="sng" strike="noStrike" spc="-1" dirty="0" err="1">
                <a:solidFill>
                  <a:srgbClr val="1D1616"/>
                </a:solidFill>
                <a:uFillTx/>
                <a:latin typeface="Arial"/>
                <a:ea typeface="Microsoft YaHei"/>
              </a:rPr>
              <a:t>endoprocedimenti</a:t>
            </a:r>
            <a:r>
              <a:rPr lang="it-IT" sz="900" b="0" u="sng" strike="noStrike" spc="-1" dirty="0">
                <a:solidFill>
                  <a:srgbClr val="1D1616"/>
                </a:solidFill>
                <a:uFillTx/>
                <a:latin typeface="Arial"/>
                <a:ea typeface="Microsoft YaHei"/>
              </a:rPr>
              <a:t> all’interno di altri procedimenti di carattere autorizzativo)</a:t>
            </a:r>
            <a:endParaRPr lang="it-IT" sz="900" b="0" strike="noStrike" spc="-1" dirty="0">
              <a:solidFill>
                <a:srgbClr val="000000"/>
              </a:solidFill>
              <a:latin typeface="Arial"/>
            </a:endParaRPr>
          </a:p>
        </p:txBody>
      </p:sp>
      <p:sp>
        <p:nvSpPr>
          <p:cNvPr id="832" name="Text Box 1"/>
          <p:cNvSpPr/>
          <p:nvPr/>
        </p:nvSpPr>
        <p:spPr>
          <a:xfrm>
            <a:off x="1661040" y="1379160"/>
            <a:ext cx="5837400" cy="52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400" b="0" strike="noStrike" spc="-1">
                <a:solidFill>
                  <a:srgbClr val="000000"/>
                </a:solidFill>
                <a:latin typeface="Arial"/>
                <a:ea typeface="Microsoft YaHei"/>
              </a:rPr>
              <a:t>Richieste da effettuare ai soggetti gestori</a:t>
            </a:r>
            <a:endParaRPr lang="it-IT" sz="1400" b="0" strike="noStrike" spc="-1">
              <a:solidFill>
                <a:srgbClr val="000000"/>
              </a:solidFill>
              <a:latin typeface="Arial"/>
            </a:endParaRPr>
          </a:p>
        </p:txBody>
      </p:sp>
      <p:pic>
        <p:nvPicPr>
          <p:cNvPr id="833" name="Immagine 2"/>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4" name="CasellaDiTesto 3"/>
          <p:cNvSpPr/>
          <p:nvPr/>
        </p:nvSpPr>
        <p:spPr>
          <a:xfrm>
            <a:off x="0" y="1643040"/>
            <a:ext cx="9143280" cy="3498480"/>
          </a:xfrm>
          <a:prstGeom prst="rect">
            <a:avLst/>
          </a:prstGeom>
          <a:solidFill>
            <a:srgbClr val="FCFBFB"/>
          </a:solidFill>
          <a:ln w="25560">
            <a:solidFill>
              <a:srgbClr val="74CABA"/>
            </a:solidFill>
            <a:miter/>
          </a:ln>
        </p:spPr>
        <p:style>
          <a:lnRef idx="0">
            <a:scrgbClr r="0" g="0" b="0"/>
          </a:lnRef>
          <a:fillRef idx="0">
            <a:scrgbClr r="0" g="0" b="0"/>
          </a:fillRef>
          <a:effectRef idx="0">
            <a:scrgbClr r="0" g="0" b="0"/>
          </a:effectRef>
          <a:fontRef idx="minor"/>
        </p:style>
        <p:txBody>
          <a:bodyPr lIns="90000" tIns="45000" rIns="90000" bIns="45000" anchor="t">
            <a:noAutofit/>
          </a:bodyPr>
          <a:lstStyle/>
          <a:p>
            <a:pPr marL="232200" indent="-231120" algn="just" defTabSz="305640">
              <a:lnSpc>
                <a:spcPct val="100000"/>
              </a:lnSpc>
              <a:tabLst>
                <a:tab pos="0" algn="l"/>
              </a:tabLst>
            </a:pPr>
            <a:r>
              <a:rPr lang="it-IT" sz="900" b="0" u="sng" strike="noStrike" spc="-1">
                <a:solidFill>
                  <a:srgbClr val="152A44"/>
                </a:solidFill>
                <a:uFillTx/>
                <a:latin typeface="Arial"/>
                <a:ea typeface="Microsoft YaHei"/>
              </a:rPr>
              <a:t>Conformità al Piano d’Area </a:t>
            </a:r>
            <a:endParaRPr lang="it-IT" sz="900" b="0" strike="noStrike" spc="-1">
              <a:solidFill>
                <a:srgbClr val="000000"/>
              </a:solidFill>
              <a:latin typeface="Arial"/>
            </a:endParaRPr>
          </a:p>
          <a:p>
            <a:pPr marL="232200" indent="-231120" algn="just" defTabSz="305640">
              <a:lnSpc>
                <a:spcPct val="100000"/>
              </a:lnSpc>
              <a:tabLst>
                <a:tab pos="0" algn="l"/>
              </a:tabLst>
            </a:pPr>
            <a:r>
              <a:rPr lang="it-IT" sz="900" b="0" u="sng" strike="noStrike" spc="-1">
                <a:solidFill>
                  <a:srgbClr val="152A44"/>
                </a:solidFill>
                <a:uFillTx/>
                <a:latin typeface="Arial"/>
                <a:ea typeface="Microsoft YaHei"/>
              </a:rPr>
              <a:t>L.R. 19/2009 e s.m.i., art. 26, commi 10 e 11 (– Art. 27, commi 4 ter e 4 quater) </a:t>
            </a:r>
            <a:endParaRPr lang="it-IT" sz="900" b="0" strike="noStrike" spc="-1">
              <a:solidFill>
                <a:srgbClr val="000000"/>
              </a:solidFill>
              <a:latin typeface="Arial"/>
            </a:endParaRPr>
          </a:p>
          <a:p>
            <a:pPr marL="232200" algn="just" defTabSz="305640">
              <a:lnSpc>
                <a:spcPct val="100000"/>
              </a:lnSpc>
              <a:tabLst>
                <a:tab pos="0" algn="l"/>
              </a:tabLst>
            </a:pPr>
            <a:r>
              <a:rPr lang="it-IT" sz="900" b="0" strike="noStrike" spc="-1">
                <a:solidFill>
                  <a:srgbClr val="152A44"/>
                </a:solidFill>
                <a:latin typeface="Arial"/>
                <a:ea typeface="Microsoft YaHei"/>
              </a:rPr>
              <a:t>"10. </a:t>
            </a:r>
            <a:r>
              <a:rPr lang="it-IT" sz="900" b="0" i="1" strike="noStrike" spc="-1">
                <a:solidFill>
                  <a:srgbClr val="152A44"/>
                </a:solidFill>
                <a:latin typeface="Arial"/>
                <a:ea typeface="Microsoft YaHei"/>
              </a:rPr>
              <a:t>Ferme restando le misure di salvaguardia di cui al comma 6, fino all'approvazione del piano di area ogni intervento di modificazione dello stato attuale dei luoghi, fatta salva ogni altra autorizzazione prevista per legge, è autorizzato dal comune competente, previa comunicazione al soggetto gestore dell'area protetta, il quale può formulare osservazioni entro il termine di trenta giorni dalla ricezione della comunicazione, decorso il quale il comune può procedere.</a:t>
            </a:r>
            <a:endParaRPr lang="it-IT" sz="900" b="0" strike="noStrike" spc="-1">
              <a:solidFill>
                <a:srgbClr val="000000"/>
              </a:solidFill>
              <a:latin typeface="Arial"/>
            </a:endParaRPr>
          </a:p>
          <a:p>
            <a:pPr marL="232200" algn="just" defTabSz="305640">
              <a:lnSpc>
                <a:spcPct val="100000"/>
              </a:lnSpc>
              <a:tabLst>
                <a:tab pos="0" algn="l"/>
              </a:tabLst>
            </a:pPr>
            <a:r>
              <a:rPr lang="it-IT" sz="900" b="0" i="1" strike="noStrike" spc="-1">
                <a:solidFill>
                  <a:srgbClr val="152A44"/>
                </a:solidFill>
                <a:latin typeface="Arial"/>
                <a:ea typeface="Microsoft YaHei"/>
              </a:rPr>
              <a:t>11. Dalla data di approvazione del piano di area la comunicazione al soggetto gestore dell'area protetta e le relative eventuali osservazioni di cui al comma 10 trovano applicazione solo per le nuove opere e per gli ampliamenti di quelle esistenti</a:t>
            </a:r>
            <a:r>
              <a:rPr lang="it-IT" sz="900" b="0" strike="noStrike" spc="-1">
                <a:solidFill>
                  <a:srgbClr val="152A44"/>
                </a:solidFill>
                <a:latin typeface="Arial"/>
                <a:ea typeface="Microsoft YaHei"/>
              </a:rPr>
              <a:t>".</a:t>
            </a:r>
            <a:endParaRPr lang="it-IT" sz="900" b="0" strike="noStrike" spc="-1">
              <a:solidFill>
                <a:srgbClr val="000000"/>
              </a:solidFill>
              <a:latin typeface="Arial"/>
            </a:endParaRPr>
          </a:p>
          <a:p>
            <a:pPr marL="232200" algn="just" defTabSz="305640">
              <a:lnSpc>
                <a:spcPct val="100000"/>
              </a:lnSpc>
              <a:tabLst>
                <a:tab pos="0" algn="l"/>
              </a:tabLst>
            </a:pPr>
            <a:br>
              <a:rPr sz="900"/>
            </a:br>
            <a:r>
              <a:rPr lang="it-IT" sz="900" b="0" u="sng" strike="noStrike" spc="-1">
                <a:solidFill>
                  <a:srgbClr val="152A44"/>
                </a:solidFill>
                <a:uFillTx/>
                <a:latin typeface="Arial"/>
                <a:ea typeface="Microsoft YaHei"/>
              </a:rPr>
              <a:t>Piano d’Area del PN del Ticino approvato con D.G.R. 6-5460 del 03.08.2022, art. 3, comma 7</a:t>
            </a:r>
            <a:endParaRPr lang="it-IT" sz="900" b="0" strike="noStrike" spc="-1">
              <a:solidFill>
                <a:srgbClr val="000000"/>
              </a:solidFill>
              <a:latin typeface="Arial"/>
            </a:endParaRPr>
          </a:p>
          <a:p>
            <a:pPr marL="232200" algn="just" defTabSz="305640">
              <a:lnSpc>
                <a:spcPct val="100000"/>
              </a:lnSpc>
              <a:tabLst>
                <a:tab pos="0" algn="l"/>
              </a:tabLst>
            </a:pPr>
            <a:r>
              <a:rPr lang="it-IT" sz="900" b="0" strike="noStrike" spc="-1">
                <a:solidFill>
                  <a:srgbClr val="152A44"/>
                </a:solidFill>
                <a:latin typeface="Arial"/>
                <a:ea typeface="Microsoft YaHei"/>
              </a:rPr>
              <a:t>"</a:t>
            </a:r>
            <a:r>
              <a:rPr lang="it-IT" sz="900" b="0" i="1" strike="noStrike" spc="-1">
                <a:solidFill>
                  <a:srgbClr val="152A44"/>
                </a:solidFill>
                <a:latin typeface="Arial"/>
                <a:ea typeface="Microsoft YaHei"/>
              </a:rPr>
              <a:t>Ai sensi della L.R. 19/2009 e, smi, ferme restando le misure di salvaguardia fino all'approvazione del piano di area, ogni intervento di modificazione dello stato attuale dei luoghi, fatta salva ogni altra autorizzazione prevista per legge, è autorizzato dal comune competente, previa comunicazione al soggetto gestore dell'area protetta, il quale può formulare parere entro il termine di trenta giorni dalla ricezione della comunicazione, decorso il quale il comune può procedere. Il parere espresso dall’Ente ha carattere prescrittivo e costituisce endoprocedimento - di procedure edilizie, urbanistiche ai sensi della normativa vigent</a:t>
            </a:r>
            <a:r>
              <a:rPr lang="it-IT" sz="900" b="0" strike="noStrike" spc="-1">
                <a:solidFill>
                  <a:srgbClr val="152A44"/>
                </a:solidFill>
                <a:latin typeface="Arial"/>
                <a:ea typeface="Microsoft YaHei"/>
              </a:rPr>
              <a:t>e". </a:t>
            </a:r>
            <a:endParaRPr lang="it-IT" sz="900" b="0" strike="noStrike" spc="-1">
              <a:solidFill>
                <a:srgbClr val="000000"/>
              </a:solidFill>
              <a:latin typeface="Arial"/>
            </a:endParaRPr>
          </a:p>
          <a:p>
            <a:pPr marL="232200" indent="-231120" algn="just" defTabSz="305640">
              <a:lnSpc>
                <a:spcPct val="100000"/>
              </a:lnSpc>
              <a:tabLst>
                <a:tab pos="0" algn="l"/>
              </a:tabLst>
            </a:pPr>
            <a:endParaRPr lang="it-IT" sz="900" b="0" strike="noStrike" spc="-1">
              <a:solidFill>
                <a:srgbClr val="000000"/>
              </a:solidFill>
              <a:latin typeface="Arial"/>
            </a:endParaRPr>
          </a:p>
          <a:p>
            <a:pPr marL="232200" indent="-231120" algn="just" defTabSz="305640">
              <a:lnSpc>
                <a:spcPct val="100000"/>
              </a:lnSpc>
              <a:tabLst>
                <a:tab pos="0" algn="l"/>
              </a:tabLst>
            </a:pPr>
            <a:r>
              <a:rPr lang="it-IT" sz="900" b="0" u="sng" strike="noStrike" spc="-1">
                <a:solidFill>
                  <a:srgbClr val="152A44"/>
                </a:solidFill>
                <a:uFillTx/>
                <a:latin typeface="Arial"/>
                <a:ea typeface="Microsoft YaHei"/>
              </a:rPr>
              <a:t>VIncA </a:t>
            </a:r>
            <a:endParaRPr lang="it-IT" sz="900" b="0" strike="noStrike" spc="-1">
              <a:solidFill>
                <a:srgbClr val="000000"/>
              </a:solidFill>
              <a:latin typeface="Arial"/>
            </a:endParaRPr>
          </a:p>
          <a:p>
            <a:pPr marL="232200" indent="-231120" algn="just" defTabSz="305640">
              <a:lnSpc>
                <a:spcPct val="100000"/>
              </a:lnSpc>
              <a:tabLst>
                <a:tab pos="0" algn="l"/>
              </a:tabLst>
            </a:pPr>
            <a:r>
              <a:rPr lang="it-IT" sz="900" b="0" u="sng" strike="noStrike" spc="-1">
                <a:solidFill>
                  <a:srgbClr val="152A44"/>
                </a:solidFill>
                <a:uFillTx/>
                <a:latin typeface="Arial"/>
                <a:ea typeface="Microsoft YaHei"/>
              </a:rPr>
              <a:t>Art. 5 del D.P.R. 357/97 e s.m.i., comma 8</a:t>
            </a:r>
            <a:endParaRPr lang="it-IT" sz="900" b="0" strike="noStrike" spc="-1">
              <a:solidFill>
                <a:srgbClr val="000000"/>
              </a:solidFill>
              <a:latin typeface="Arial"/>
            </a:endParaRPr>
          </a:p>
          <a:p>
            <a:pPr marL="232200" algn="just" defTabSz="305640">
              <a:lnSpc>
                <a:spcPct val="100000"/>
              </a:lnSpc>
              <a:tabLst>
                <a:tab pos="0" algn="l"/>
              </a:tabLst>
            </a:pPr>
            <a:r>
              <a:rPr lang="it-IT" sz="900" b="0" strike="noStrike" spc="-1">
                <a:solidFill>
                  <a:srgbClr val="152A44"/>
                </a:solidFill>
                <a:latin typeface="Arial"/>
                <a:ea typeface="Microsoft YaHei"/>
              </a:rPr>
              <a:t>"</a:t>
            </a:r>
            <a:r>
              <a:rPr lang="it-IT" sz="900" b="0" i="1" strike="noStrike" spc="-1">
                <a:solidFill>
                  <a:srgbClr val="152A44"/>
                </a:solidFill>
                <a:latin typeface="Arial"/>
                <a:ea typeface="Microsoft YaHei"/>
              </a:rPr>
              <a:t>8. L'autorità competente al rilascio dell'approvazione definitiva del piano o dell'intervento acquisisce preventivamente la valutazione di incidenza, eventualmente individuando modalità di consultazione del pubblico interessato dalla realizzazione degli stessi".</a:t>
            </a:r>
            <a:endParaRPr lang="it-IT" sz="900" b="0" strike="noStrike" spc="-1">
              <a:solidFill>
                <a:srgbClr val="000000"/>
              </a:solidFill>
              <a:latin typeface="Arial"/>
            </a:endParaRPr>
          </a:p>
          <a:p>
            <a:pPr marL="232200" algn="just" defTabSz="305640">
              <a:lnSpc>
                <a:spcPct val="100000"/>
              </a:lnSpc>
              <a:tabLst>
                <a:tab pos="0" algn="l"/>
              </a:tabLst>
            </a:pPr>
            <a:endParaRPr lang="it-IT" sz="900" b="0" strike="noStrike" spc="-1">
              <a:solidFill>
                <a:srgbClr val="000000"/>
              </a:solidFill>
              <a:latin typeface="Arial"/>
            </a:endParaRPr>
          </a:p>
          <a:p>
            <a:pPr marL="232200" algn="just" defTabSz="305640">
              <a:lnSpc>
                <a:spcPct val="100000"/>
              </a:lnSpc>
              <a:tabLst>
                <a:tab pos="0" algn="l"/>
              </a:tabLst>
            </a:pPr>
            <a:r>
              <a:rPr lang="it-IT" sz="900" b="0" u="sng" strike="noStrike" spc="-1">
                <a:solidFill>
                  <a:srgbClr val="152A44"/>
                </a:solidFill>
                <a:uFillTx/>
                <a:latin typeface="Arial"/>
                <a:ea typeface="Microsoft YaHei"/>
              </a:rPr>
              <a:t>"Linee Guida Nazionali per la Valutazione di Incidenza (VIncA) - Direttiva 92/43/CEE "HABITAT" articolo 6, paragrafi 3 e 4" del 2019, MITE</a:t>
            </a:r>
            <a:endParaRPr lang="it-IT" sz="900" b="0" strike="noStrike" spc="-1">
              <a:solidFill>
                <a:srgbClr val="000000"/>
              </a:solidFill>
              <a:latin typeface="Arial"/>
            </a:endParaRPr>
          </a:p>
          <a:p>
            <a:pPr marL="232200" indent="-231120" algn="just" defTabSz="305640">
              <a:lnSpc>
                <a:spcPct val="100000"/>
              </a:lnSpc>
              <a:tabLst>
                <a:tab pos="0" algn="l"/>
              </a:tabLst>
            </a:pPr>
            <a:r>
              <a:rPr lang="it-IT" sz="900" b="0" i="1" strike="noStrike" spc="-1">
                <a:solidFill>
                  <a:srgbClr val="152A44"/>
                </a:solidFill>
                <a:latin typeface="Arial"/>
                <a:ea typeface="Microsoft YaHei"/>
              </a:rPr>
              <a:t>"Piani, Programmi, Progetti, Interventi, Attività, non sottoposti a procedure di VAS e VIA, rientrano nella sfera degli endoprocedimenti" (p. 29).</a:t>
            </a:r>
            <a:endParaRPr lang="it-IT" sz="900" b="0" strike="noStrike" spc="-1">
              <a:solidFill>
                <a:srgbClr val="000000"/>
              </a:solidFill>
              <a:latin typeface="Arial"/>
            </a:endParaRPr>
          </a:p>
          <a:p>
            <a:pPr marL="232200" indent="-231120" algn="just" defTabSz="305640">
              <a:lnSpc>
                <a:spcPct val="100000"/>
              </a:lnSpc>
              <a:tabLst>
                <a:tab pos="0" algn="l"/>
              </a:tabLst>
            </a:pPr>
            <a:br>
              <a:rPr sz="900"/>
            </a:br>
            <a:endParaRPr lang="it-IT" sz="900" b="0" strike="noStrike" spc="-1">
              <a:solidFill>
                <a:srgbClr val="000000"/>
              </a:solidFill>
              <a:latin typeface="Arial"/>
            </a:endParaRPr>
          </a:p>
          <a:p>
            <a:pPr marL="232200" indent="-231120" algn="ctr" defTabSz="305640">
              <a:lnSpc>
                <a:spcPct val="100000"/>
              </a:lnSpc>
              <a:tabLst>
                <a:tab pos="0" algn="l"/>
              </a:tabLst>
            </a:pPr>
            <a:r>
              <a:rPr lang="it-IT" sz="900" b="1" strike="noStrike" spc="-1">
                <a:solidFill>
                  <a:srgbClr val="42AD99"/>
                </a:solidFill>
                <a:latin typeface="Arial"/>
                <a:ea typeface="Microsoft YaHei"/>
              </a:rPr>
              <a:t>Ai sensi dell’art. 17bis, comma 4, della Legge 241/90 e s.m.i., per la VIncA (ex Direttiva 92/43/CEE) l'istituto del silenzio assenso non è applicabile in quanto si tratta di disposizioni del diritto dell'Unione Europea che richiedono l'adozione di provvedimenti espressi.</a:t>
            </a:r>
            <a:endParaRPr lang="it-IT" sz="900" b="0" strike="noStrike" spc="-1">
              <a:solidFill>
                <a:srgbClr val="000000"/>
              </a:solidFill>
              <a:latin typeface="Arial"/>
            </a:endParaRPr>
          </a:p>
          <a:p>
            <a:pPr marL="232200" indent="-231120" algn="ctr" defTabSz="305640">
              <a:lnSpc>
                <a:spcPct val="100000"/>
              </a:lnSpc>
              <a:tabLst>
                <a:tab pos="0" algn="l"/>
              </a:tabLst>
            </a:pPr>
            <a:endParaRPr lang="it-IT" sz="900" b="0" strike="noStrike" spc="-1">
              <a:solidFill>
                <a:srgbClr val="000000"/>
              </a:solidFill>
              <a:latin typeface="Arial"/>
            </a:endParaRPr>
          </a:p>
          <a:p>
            <a:pPr marL="232200" indent="-231120" algn="ctr" defTabSz="305640">
              <a:lnSpc>
                <a:spcPct val="100000"/>
              </a:lnSpc>
              <a:tabLst>
                <a:tab pos="0" algn="l"/>
              </a:tabLst>
            </a:pPr>
            <a:endParaRPr lang="it-IT" sz="900" b="0" strike="noStrike" spc="-1">
              <a:solidFill>
                <a:srgbClr val="000000"/>
              </a:solidFill>
              <a:latin typeface="Arial"/>
            </a:endParaRPr>
          </a:p>
        </p:txBody>
      </p:sp>
      <p:sp>
        <p:nvSpPr>
          <p:cNvPr id="835" name="Text Box 1"/>
          <p:cNvSpPr/>
          <p:nvPr/>
        </p:nvSpPr>
        <p:spPr>
          <a:xfrm>
            <a:off x="276120" y="1284120"/>
            <a:ext cx="8867160" cy="33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Lst>
            </a:pPr>
            <a:r>
              <a:rPr lang="it-IT" sz="1600" b="0" strike="noStrike" spc="-1">
                <a:solidFill>
                  <a:srgbClr val="000000"/>
                </a:solidFill>
                <a:latin typeface="Arial"/>
                <a:ea typeface="Microsoft YaHei"/>
              </a:rPr>
              <a:t>Carattere endoprocedimentale delle verifiche di coerenza con strumenti vigenti e della VIncA</a:t>
            </a:r>
            <a:endParaRPr lang="it-IT" sz="1600" b="0" strike="noStrike" spc="-1">
              <a:solidFill>
                <a:srgbClr val="000000"/>
              </a:solidFill>
              <a:latin typeface="Arial"/>
            </a:endParaRPr>
          </a:p>
        </p:txBody>
      </p:sp>
      <p:pic>
        <p:nvPicPr>
          <p:cNvPr id="836" name="Immagine 4"/>
          <p:cNvPicPr/>
          <p:nvPr/>
        </p:nvPicPr>
        <p:blipFill>
          <a:blip r:embed="rId2"/>
          <a:stretch/>
        </p:blipFill>
        <p:spPr>
          <a:xfrm>
            <a:off x="2778120" y="0"/>
            <a:ext cx="3586680" cy="136800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3" name="PlaceHolder 1"/>
          <p:cNvSpPr>
            <a:spLocks noGrp="1"/>
          </p:cNvSpPr>
          <p:nvPr>
            <p:ph type="sldNum" idx="37"/>
          </p:nvPr>
        </p:nvSpPr>
        <p:spPr>
          <a:xfrm>
            <a:off x="8591400" y="4724280"/>
            <a:ext cx="513360" cy="418320"/>
          </a:xfrm>
          <a:prstGeom prst="rect">
            <a:avLst/>
          </a:prstGeom>
          <a:noFill/>
          <a:ln w="0">
            <a:noFill/>
          </a:ln>
        </p:spPr>
        <p:txBody>
          <a:bodyPr lIns="91440" tIns="91440" rIns="91440" bIns="91440" anchor="t">
            <a:noAutofit/>
          </a:bodyPr>
          <a:lstStyle>
            <a:lvl1pPr indent="0" algn="r">
              <a:lnSpc>
                <a:spcPct val="100000"/>
              </a:lnSpc>
              <a:buNone/>
              <a:tabLst>
                <a:tab pos="0" algn="l"/>
              </a:tabLst>
              <a:defRPr lang="it-IT" sz="1200" b="1" strike="noStrike" spc="-1">
                <a:solidFill>
                  <a:srgbClr val="97BFAC"/>
                </a:solidFill>
                <a:latin typeface="Neuton"/>
                <a:ea typeface="Neuton"/>
              </a:defRPr>
            </a:lvl1pPr>
          </a:lstStyle>
          <a:p>
            <a:pPr indent="0" algn="r">
              <a:lnSpc>
                <a:spcPct val="100000"/>
              </a:lnSpc>
              <a:buNone/>
              <a:tabLst>
                <a:tab pos="0" algn="l"/>
              </a:tabLst>
            </a:pPr>
            <a:fld id="{EA7721E3-A7EF-4203-8FBB-7BE2F5F303A7}" type="slidenum">
              <a:rPr lang="it-IT" sz="1200" b="1" strike="noStrike" spc="-1">
                <a:solidFill>
                  <a:srgbClr val="97BFAC"/>
                </a:solidFill>
                <a:latin typeface="Neuton"/>
                <a:ea typeface="Neuton"/>
              </a:rPr>
              <a:t>2</a:t>
            </a:fld>
            <a:endParaRPr lang="it-IT" sz="1200" b="0" strike="noStrike" spc="-1">
              <a:solidFill>
                <a:srgbClr val="000000"/>
              </a:solidFill>
              <a:latin typeface="Times New Roman"/>
            </a:endParaRPr>
          </a:p>
        </p:txBody>
      </p:sp>
      <p:pic>
        <p:nvPicPr>
          <p:cNvPr id="774" name="Immagine 23"/>
          <p:cNvPicPr/>
          <p:nvPr/>
        </p:nvPicPr>
        <p:blipFill>
          <a:blip r:embed="rId3"/>
          <a:stretch/>
        </p:blipFill>
        <p:spPr>
          <a:xfrm>
            <a:off x="2627640" y="0"/>
            <a:ext cx="6515640" cy="5142960"/>
          </a:xfrm>
          <a:prstGeom prst="rect">
            <a:avLst/>
          </a:prstGeom>
          <a:ln w="0">
            <a:noFill/>
          </a:ln>
        </p:spPr>
      </p:pic>
      <p:sp>
        <p:nvSpPr>
          <p:cNvPr id="775" name="CasellaDiTesto 24"/>
          <p:cNvSpPr/>
          <p:nvPr/>
        </p:nvSpPr>
        <p:spPr>
          <a:xfrm>
            <a:off x="7951680" y="4201200"/>
            <a:ext cx="1186920" cy="821160"/>
          </a:xfrm>
          <a:prstGeom prst="rect">
            <a:avLst/>
          </a:prstGeom>
          <a:solidFill>
            <a:schemeClr val="bg1"/>
          </a:solidFill>
          <a:ln w="0">
            <a:solidFill>
              <a:srgbClr val="002060"/>
            </a:solid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600" b="1" strike="noStrike" spc="-1">
                <a:solidFill>
                  <a:srgbClr val="181818"/>
                </a:solidFill>
                <a:latin typeface="Arial"/>
              </a:rPr>
              <a:t>Inquadramento generale Aree Protette in gestione dell’Ente di gestione delle Aree Protette del Ticino e Lago Maggiore</a:t>
            </a:r>
            <a:endParaRPr lang="it-IT" sz="600" b="0" strike="noStrike" spc="-1">
              <a:solidFill>
                <a:srgbClr val="000000"/>
              </a:solidFill>
              <a:latin typeface="Arial"/>
            </a:endParaRPr>
          </a:p>
          <a:p>
            <a:pPr>
              <a:lnSpc>
                <a:spcPct val="100000"/>
              </a:lnSpc>
            </a:pPr>
            <a:r>
              <a:rPr lang="it-IT" sz="600" b="1" strike="noStrike" spc="-1">
                <a:solidFill>
                  <a:srgbClr val="181818"/>
                </a:solidFill>
                <a:latin typeface="Arial"/>
              </a:rPr>
              <a:t>Arch. Monica Perroni</a:t>
            </a:r>
            <a:endParaRPr lang="it-IT" sz="600" b="0" strike="noStrike" spc="-1">
              <a:solidFill>
                <a:srgbClr val="000000"/>
              </a:solidFill>
              <a:latin typeface="Arial"/>
            </a:endParaRPr>
          </a:p>
          <a:p>
            <a:pPr>
              <a:lnSpc>
                <a:spcPct val="100000"/>
              </a:lnSpc>
            </a:pPr>
            <a:r>
              <a:rPr lang="it-IT" sz="600" b="1" u="sng" strike="noStrike" spc="-1">
                <a:solidFill>
                  <a:srgbClr val="97BFAC"/>
                </a:solidFill>
                <a:uFillTx/>
                <a:latin typeface="Arial"/>
                <a:hlinkClick r:id="rId4"/>
              </a:rPr>
              <a:t>https://www.parcoticinolagomaggiore.com/it/territorio#briciole</a:t>
            </a:r>
            <a:r>
              <a:rPr lang="it-IT" sz="600" b="1" strike="noStrike" spc="-1">
                <a:solidFill>
                  <a:srgbClr val="002060"/>
                </a:solidFill>
                <a:latin typeface="Arial"/>
              </a:rPr>
              <a:t> </a:t>
            </a:r>
            <a:endParaRPr lang="it-IT" sz="600" b="0" strike="noStrike" spc="-1">
              <a:solidFill>
                <a:srgbClr val="000000"/>
              </a:solidFill>
              <a:latin typeface="Arial"/>
            </a:endParaRPr>
          </a:p>
        </p:txBody>
      </p:sp>
      <p:sp>
        <p:nvSpPr>
          <p:cNvPr id="776" name="CasellaDiTesto 45"/>
          <p:cNvSpPr/>
          <p:nvPr/>
        </p:nvSpPr>
        <p:spPr>
          <a:xfrm>
            <a:off x="4680" y="0"/>
            <a:ext cx="3168360" cy="51778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pPr>
            <a:r>
              <a:rPr lang="it-IT" sz="900" b="1" strike="noStrike" spc="-1">
                <a:solidFill>
                  <a:srgbClr val="800000"/>
                </a:solidFill>
                <a:latin typeface="Arial"/>
              </a:rPr>
              <a:t>Provincia di Novara</a:t>
            </a:r>
            <a:endParaRPr lang="it-IT" sz="900" b="0" strike="noStrike" spc="-1">
              <a:solidFill>
                <a:srgbClr val="000000"/>
              </a:solidFill>
              <a:latin typeface="Arial"/>
            </a:endParaRPr>
          </a:p>
          <a:p>
            <a:pPr marL="171360" indent="-171360">
              <a:lnSpc>
                <a:spcPct val="100000"/>
              </a:lnSpc>
              <a:buClr>
                <a:srgbClr val="C8862E"/>
              </a:buClr>
              <a:buFont typeface="Arial"/>
              <a:buChar char="•"/>
            </a:pPr>
            <a:r>
              <a:rPr lang="it-IT" sz="900" b="1" strike="noStrike" spc="-1">
                <a:solidFill>
                  <a:schemeClr val="accent6">
                    <a:lumMod val="75000"/>
                  </a:schemeClr>
                </a:solidFill>
                <a:latin typeface="Arial"/>
              </a:rPr>
              <a:t>Parco Naturale del Ticino</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Valle del Ticino</a:t>
            </a:r>
            <a:endParaRPr lang="it-IT" sz="900" b="0" strike="noStrike" spc="-1">
              <a:solidFill>
                <a:srgbClr val="000000"/>
              </a:solidFill>
              <a:latin typeface="Arial"/>
            </a:endParaRPr>
          </a:p>
          <a:p>
            <a:pPr marL="171360" indent="-171360">
              <a:lnSpc>
                <a:spcPct val="100000"/>
              </a:lnSpc>
              <a:buClr>
                <a:srgbClr val="C8862E"/>
              </a:buClr>
              <a:buFont typeface="Arial"/>
              <a:buChar char="•"/>
            </a:pPr>
            <a:r>
              <a:rPr lang="it-IT" sz="900" b="1" strike="noStrike" spc="-1">
                <a:solidFill>
                  <a:schemeClr val="accent6">
                    <a:lumMod val="75000"/>
                  </a:schemeClr>
                </a:solidFill>
                <a:latin typeface="Arial"/>
              </a:rPr>
              <a:t>Parco Naturale dei Lagoni di Mercurago</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 ‘’Lagoni di Mercurago</a:t>
            </a:r>
            <a:endParaRPr lang="it-IT" sz="900" b="0" strike="noStrike" spc="-1">
              <a:solidFill>
                <a:srgbClr val="000000"/>
              </a:solidFill>
              <a:latin typeface="Arial"/>
            </a:endParaRPr>
          </a:p>
          <a:p>
            <a:pPr marL="171360" indent="-171360">
              <a:lnSpc>
                <a:spcPct val="100000"/>
              </a:lnSpc>
              <a:buClr>
                <a:srgbClr val="C8862E"/>
              </a:buClr>
              <a:buFont typeface="Arial"/>
              <a:buChar char="•"/>
            </a:pPr>
            <a:r>
              <a:rPr lang="it-IT" sz="900" b="1" strike="noStrike" spc="-1">
                <a:solidFill>
                  <a:schemeClr val="accent6">
                    <a:lumMod val="75000"/>
                  </a:schemeClr>
                </a:solidFill>
                <a:latin typeface="Arial"/>
              </a:rPr>
              <a:t>Riserva Naturale dei Canneti di Dormelletto</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‘’Canneti di Dormelletto</a:t>
            </a:r>
            <a:endParaRPr lang="it-IT" sz="900" b="0" strike="noStrike" spc="-1">
              <a:solidFill>
                <a:srgbClr val="000000"/>
              </a:solidFill>
              <a:latin typeface="Arial"/>
            </a:endParaRPr>
          </a:p>
          <a:p>
            <a:pPr marL="171360" indent="-171360">
              <a:lnSpc>
                <a:spcPct val="100000"/>
              </a:lnSpc>
              <a:buClr>
                <a:srgbClr val="0070C0"/>
              </a:buClr>
              <a:buFont typeface="Arial"/>
              <a:buChar char="•"/>
            </a:pPr>
            <a:r>
              <a:rPr lang="it-IT" sz="900" b="1" strike="noStrike" spc="-1">
                <a:solidFill>
                  <a:srgbClr val="0070C0"/>
                </a:solidFill>
                <a:latin typeface="Arial"/>
              </a:rPr>
              <a:t>ZSC Baraggia di Bellinzago</a:t>
            </a:r>
            <a:endParaRPr lang="it-IT" sz="900" b="0" strike="noStrike" spc="-1">
              <a:solidFill>
                <a:srgbClr val="000000"/>
              </a:solidFill>
              <a:latin typeface="Arial"/>
            </a:endParaRPr>
          </a:p>
          <a:p>
            <a:pPr marL="171360" indent="-171360">
              <a:lnSpc>
                <a:spcPct val="100000"/>
              </a:lnSpc>
              <a:buClr>
                <a:srgbClr val="0070C0"/>
              </a:buClr>
              <a:buFont typeface="Arial"/>
              <a:buChar char="•"/>
            </a:pPr>
            <a:r>
              <a:rPr lang="it-IT" sz="900" b="1" strike="noStrike" spc="-1">
                <a:solidFill>
                  <a:srgbClr val="0070C0"/>
                </a:solidFill>
                <a:latin typeface="Arial"/>
              </a:rPr>
              <a:t>ZSC Agogna Morta</a:t>
            </a:r>
            <a:r>
              <a:rPr lang="it-IT" sz="900" b="1" strike="noStrike" spc="-1">
                <a:solidFill>
                  <a:srgbClr val="333333"/>
                </a:solidFill>
                <a:latin typeface="Arial"/>
              </a:rPr>
              <a:t> </a:t>
            </a:r>
            <a:endParaRPr lang="it-IT" sz="900" b="0" strike="noStrike" spc="-1">
              <a:solidFill>
                <a:srgbClr val="000000"/>
              </a:solidFill>
              <a:latin typeface="Arial"/>
            </a:endParaRPr>
          </a:p>
          <a:p>
            <a:pPr marL="171360" indent="-171360">
              <a:lnSpc>
                <a:spcPct val="100000"/>
              </a:lnSpc>
              <a:buClr>
                <a:srgbClr val="0070C0"/>
              </a:buClr>
              <a:buFont typeface="Arial"/>
              <a:buChar char="•"/>
            </a:pPr>
            <a:r>
              <a:rPr lang="it-IT" sz="900" b="1" strike="noStrike" spc="-1">
                <a:solidFill>
                  <a:srgbClr val="0070C0"/>
                </a:solidFill>
                <a:latin typeface="Arial"/>
              </a:rPr>
              <a:t>ZPS Garzaie Novaresi</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 Monte Mesma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 Colle di Buccione</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 Bosco Solivo</a:t>
            </a:r>
            <a:endParaRPr lang="it-IT" sz="900" b="0" strike="noStrike" spc="-1">
              <a:solidFill>
                <a:srgbClr val="000000"/>
              </a:solidFill>
              <a:latin typeface="Arial"/>
            </a:endParaRPr>
          </a:p>
          <a:p>
            <a:pPr>
              <a:lnSpc>
                <a:spcPct val="100000"/>
              </a:lnSpc>
            </a:pPr>
            <a:r>
              <a:rPr lang="it-IT" sz="900" b="1" strike="noStrike" spc="-1">
                <a:solidFill>
                  <a:srgbClr val="800000"/>
                </a:solidFill>
                <a:latin typeface="Arial"/>
              </a:rPr>
              <a:t>Provincia di Vercelli</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Parco Naturale delle Lame del Sesia</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Lame del Sesia e Isolone di Oldenico</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delle Baragge</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 Baraggia di Rovasenda</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 Baraggia di Piano Rosa) NO)</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 Baraggia di Candelo (BI)</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della Palude di Casalbeltrame</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‘’Paludi di Casalbeltrame </a:t>
            </a:r>
            <a:endParaRPr lang="it-IT" sz="900" b="0" strike="noStrike" spc="-1">
              <a:solidFill>
                <a:srgbClr val="000000"/>
              </a:solidFill>
              <a:latin typeface="Arial"/>
            </a:endParaRPr>
          </a:p>
          <a:p>
            <a:pPr>
              <a:lnSpc>
                <a:spcPct val="100000"/>
              </a:lnSpc>
            </a:pPr>
            <a:r>
              <a:rPr lang="it-IT" sz="900" b="1" strike="noStrike" spc="-1">
                <a:solidFill>
                  <a:schemeClr val="accent5">
                    <a:lumMod val="75000"/>
                  </a:schemeClr>
                </a:solidFill>
                <a:latin typeface="Arial"/>
              </a:rPr>
              <a:t>Riserva Naturale della Garzaia di Carisio</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Garzaia Di Carisio</a:t>
            </a:r>
            <a:endParaRPr lang="it-IT" sz="900" b="0" strike="noStrike" spc="-1">
              <a:solidFill>
                <a:srgbClr val="000000"/>
              </a:solidFill>
              <a:latin typeface="Arial"/>
            </a:endParaRPr>
          </a:p>
          <a:p>
            <a:pPr marL="171360" indent="-171360">
              <a:lnSpc>
                <a:spcPct val="100000"/>
              </a:lnSpc>
              <a:buClr>
                <a:srgbClr val="0070C0"/>
              </a:buClr>
              <a:buFont typeface="Arial"/>
              <a:buChar char="•"/>
            </a:pPr>
            <a:r>
              <a:rPr lang="it-IT" sz="900" b="1" strike="noStrike" spc="-1">
                <a:solidFill>
                  <a:srgbClr val="0070C0"/>
                </a:solidFill>
                <a:latin typeface="Arial"/>
              </a:rPr>
              <a:t>ZSC-ZPS Garzaia del Rio Druma</a:t>
            </a:r>
            <a:endParaRPr lang="it-IT" sz="900" b="0" strike="noStrike" spc="-1">
              <a:solidFill>
                <a:srgbClr val="000000"/>
              </a:solidFill>
              <a:latin typeface="Arial"/>
            </a:endParaRPr>
          </a:p>
          <a:p>
            <a:pPr marL="171360" indent="-171360">
              <a:lnSpc>
                <a:spcPct val="100000"/>
              </a:lnSpc>
              <a:buClr>
                <a:srgbClr val="0070C0"/>
              </a:buClr>
              <a:buFont typeface="Arial"/>
              <a:buChar char="•"/>
            </a:pPr>
            <a:r>
              <a:rPr lang="it-IT" sz="900" b="1" strike="noStrike" spc="-1">
                <a:solidFill>
                  <a:srgbClr val="0070C0"/>
                </a:solidFill>
                <a:latin typeface="Arial"/>
              </a:rPr>
              <a:t>ZPS Lama del Badiotto e Garzaia della Brarola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della Garzaia di Villarboit</a:t>
            </a:r>
            <a:endParaRPr lang="it-IT" sz="900" b="0" strike="noStrike" spc="-1">
              <a:solidFill>
                <a:srgbClr val="000000"/>
              </a:solidFill>
              <a:latin typeface="Arial"/>
            </a:endParaRPr>
          </a:p>
          <a:p>
            <a:pPr>
              <a:lnSpc>
                <a:spcPct val="100000"/>
              </a:lnSpc>
            </a:pPr>
            <a:r>
              <a:rPr lang="it-IT" sz="900" b="1" strike="noStrike" spc="-1">
                <a:solidFill>
                  <a:srgbClr val="800000"/>
                </a:solidFill>
                <a:latin typeface="Arial"/>
              </a:rPr>
              <a:t>Provincia di Biella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della Bessa</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 La Bessa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 Parco Burcina Felice Piacenza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Spina Verde</a:t>
            </a:r>
            <a:endParaRPr lang="it-IT" sz="900" b="0" strike="noStrike" spc="-1">
              <a:solidFill>
                <a:srgbClr val="000000"/>
              </a:solidFill>
              <a:latin typeface="Arial"/>
            </a:endParaRPr>
          </a:p>
          <a:p>
            <a:pPr>
              <a:lnSpc>
                <a:spcPct val="100000"/>
              </a:lnSpc>
            </a:pPr>
            <a:r>
              <a:rPr lang="it-IT" sz="900" b="1" strike="noStrike" spc="-1">
                <a:solidFill>
                  <a:srgbClr val="800000"/>
                </a:solidFill>
                <a:latin typeface="Arial"/>
              </a:rPr>
              <a:t>Provincia del Verbano Cusio Ossola</a:t>
            </a:r>
            <a:endParaRPr lang="it-IT" sz="900" b="0" strike="noStrike" spc="-1">
              <a:solidFill>
                <a:srgbClr val="000000"/>
              </a:solidFill>
              <a:latin typeface="Arial"/>
            </a:endParaRPr>
          </a:p>
          <a:p>
            <a:pPr marL="171360" indent="-171360">
              <a:lnSpc>
                <a:spcPct val="100000"/>
              </a:lnSpc>
              <a:buClr>
                <a:srgbClr val="D08D08"/>
              </a:buClr>
              <a:buFont typeface="Arial"/>
              <a:buChar char="•"/>
            </a:pPr>
            <a:r>
              <a:rPr lang="it-IT" sz="900" b="1" strike="noStrike" spc="-1">
                <a:solidFill>
                  <a:schemeClr val="accent5">
                    <a:lumMod val="75000"/>
                  </a:schemeClr>
                </a:solidFill>
                <a:latin typeface="Arial"/>
              </a:rPr>
              <a:t>Riserva Naturale del Fondo Toce</a:t>
            </a:r>
            <a:endParaRPr lang="it-IT" sz="900" b="0" strike="noStrike" spc="-1">
              <a:solidFill>
                <a:srgbClr val="000000"/>
              </a:solidFill>
              <a:latin typeface="Arial"/>
            </a:endParaRPr>
          </a:p>
          <a:p>
            <a:pPr>
              <a:lnSpc>
                <a:spcPct val="100000"/>
              </a:lnSpc>
            </a:pPr>
            <a:r>
              <a:rPr lang="it-IT" sz="900" b="1" strike="noStrike" spc="-1">
                <a:solidFill>
                  <a:srgbClr val="0070C0"/>
                </a:solidFill>
                <a:latin typeface="Arial"/>
              </a:rPr>
              <a:t>ZSC-ZPS Fondo Toce</a:t>
            </a: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p:txBody>
      </p:sp>
      <p:pic>
        <p:nvPicPr>
          <p:cNvPr id="777" name="Immagine 1"/>
          <p:cNvPicPr/>
          <p:nvPr/>
        </p:nvPicPr>
        <p:blipFill>
          <a:blip r:embed="rId5"/>
          <a:stretch/>
        </p:blipFill>
        <p:spPr>
          <a:xfrm>
            <a:off x="6692040" y="91440"/>
            <a:ext cx="2451240" cy="6523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p14:dur="10" advTm="20000"/>
    </mc:Choice>
    <mc:Fallback xmlns:p15="http://schemas.microsoft.com/office/powerpoint/2012/main" xmlns="">
      <p:transition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78" name="Immagine 2"/>
          <p:cNvPicPr/>
          <p:nvPr/>
        </p:nvPicPr>
        <p:blipFill>
          <a:blip r:embed="rId3"/>
          <a:srcRect r="25719"/>
          <a:stretch/>
        </p:blipFill>
        <p:spPr>
          <a:xfrm>
            <a:off x="1329840" y="0"/>
            <a:ext cx="6483600" cy="5142960"/>
          </a:xfrm>
          <a:prstGeom prst="rect">
            <a:avLst/>
          </a:prstGeom>
          <a:ln w="38100">
            <a:solidFill>
              <a:srgbClr val="1A1A1A"/>
            </a:solidFill>
            <a:round/>
          </a:ln>
        </p:spPr>
      </p:pic>
      <p:pic>
        <p:nvPicPr>
          <p:cNvPr id="779" name="Immagine 1"/>
          <p:cNvPicPr/>
          <p:nvPr/>
        </p:nvPicPr>
        <p:blipFill>
          <a:blip r:embed="rId4"/>
          <a:stretch/>
        </p:blipFill>
        <p:spPr>
          <a:xfrm>
            <a:off x="7289280" y="4578120"/>
            <a:ext cx="1752120" cy="466200"/>
          </a:xfrm>
          <a:prstGeom prst="rect">
            <a:avLst/>
          </a:prstGeom>
          <a:ln w="0">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80" name="Immagine 1"/>
          <p:cNvPicPr/>
          <p:nvPr/>
        </p:nvPicPr>
        <p:blipFill>
          <a:blip r:embed="rId3"/>
          <a:stretch/>
        </p:blipFill>
        <p:spPr>
          <a:xfrm>
            <a:off x="1805760" y="0"/>
            <a:ext cx="7272720" cy="5142960"/>
          </a:xfrm>
          <a:prstGeom prst="rect">
            <a:avLst/>
          </a:prstGeom>
          <a:ln w="0">
            <a:noFill/>
          </a:ln>
        </p:spPr>
      </p:pic>
      <p:sp>
        <p:nvSpPr>
          <p:cNvPr id="781" name="CasellaDiTesto 3"/>
          <p:cNvSpPr/>
          <p:nvPr/>
        </p:nvSpPr>
        <p:spPr>
          <a:xfrm>
            <a:off x="0" y="2202480"/>
            <a:ext cx="1908000" cy="72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171360" indent="-171360">
              <a:lnSpc>
                <a:spcPct val="100000"/>
              </a:lnSpc>
              <a:buClr>
                <a:srgbClr val="000000"/>
              </a:buClr>
              <a:buFont typeface="Wingdings" charset="2"/>
              <a:buChar char=""/>
            </a:pPr>
            <a:r>
              <a:rPr lang="it-IT" sz="1050" b="0" strike="noStrike" spc="-1">
                <a:solidFill>
                  <a:srgbClr val="FF6600"/>
                </a:solidFill>
                <a:latin typeface="Arial"/>
                <a:ea typeface="Arial"/>
              </a:rPr>
              <a:t>Provincia di Alessandria</a:t>
            </a:r>
            <a:endParaRPr lang="it-IT" sz="1050" b="0" strike="noStrike" spc="-1">
              <a:solidFill>
                <a:srgbClr val="000000"/>
              </a:solidFill>
              <a:latin typeface="Arial"/>
            </a:endParaRPr>
          </a:p>
          <a:p>
            <a:pPr marL="171360" indent="-171360">
              <a:lnSpc>
                <a:spcPct val="100000"/>
              </a:lnSpc>
              <a:buClr>
                <a:srgbClr val="000000"/>
              </a:buClr>
              <a:buFont typeface="Wingdings" charset="2"/>
              <a:buChar char=""/>
            </a:pPr>
            <a:r>
              <a:rPr lang="it-IT" sz="1050" b="0" strike="noStrike" spc="-1">
                <a:solidFill>
                  <a:srgbClr val="FF6600"/>
                </a:solidFill>
                <a:latin typeface="Arial"/>
                <a:ea typeface="Arial"/>
              </a:rPr>
              <a:t>Provincia di Cuneo</a:t>
            </a:r>
            <a:endParaRPr lang="it-IT" sz="1050" b="0" strike="noStrike" spc="-1">
              <a:solidFill>
                <a:srgbClr val="000000"/>
              </a:solidFill>
              <a:latin typeface="Arial"/>
            </a:endParaRPr>
          </a:p>
          <a:p>
            <a:pPr marL="171360" indent="-171360">
              <a:lnSpc>
                <a:spcPct val="100000"/>
              </a:lnSpc>
              <a:buClr>
                <a:srgbClr val="000000"/>
              </a:buClr>
              <a:buFont typeface="Wingdings" charset="2"/>
              <a:buChar char=""/>
            </a:pPr>
            <a:r>
              <a:rPr lang="it-IT" sz="1050" b="0" strike="noStrike" spc="-1">
                <a:solidFill>
                  <a:srgbClr val="FF6600"/>
                </a:solidFill>
                <a:latin typeface="Arial"/>
                <a:ea typeface="Arial"/>
              </a:rPr>
              <a:t>Provincia di Torino</a:t>
            </a:r>
            <a:endParaRPr lang="it-IT" sz="1050" b="0" strike="noStrike" spc="-1">
              <a:solidFill>
                <a:srgbClr val="000000"/>
              </a:solidFill>
              <a:latin typeface="Arial"/>
            </a:endParaRPr>
          </a:p>
          <a:p>
            <a:pPr marL="171360" indent="-171360">
              <a:lnSpc>
                <a:spcPct val="100000"/>
              </a:lnSpc>
              <a:buClr>
                <a:srgbClr val="000000"/>
              </a:buClr>
              <a:buFont typeface="Wingdings" charset="2"/>
              <a:buChar char=""/>
            </a:pPr>
            <a:r>
              <a:rPr lang="it-IT" sz="1050" b="0" strike="noStrike" spc="-1">
                <a:solidFill>
                  <a:srgbClr val="FF6600"/>
                </a:solidFill>
                <a:latin typeface="Arial"/>
                <a:ea typeface="Arial"/>
              </a:rPr>
              <a:t>Provincia di Vercelli</a:t>
            </a:r>
            <a:endParaRPr lang="it-IT" sz="1050" b="0" strike="noStrike" spc="-1">
              <a:solidFill>
                <a:srgbClr val="000000"/>
              </a:solidFill>
              <a:latin typeface="Arial"/>
            </a:endParaRPr>
          </a:p>
        </p:txBody>
      </p:sp>
      <p:pic>
        <p:nvPicPr>
          <p:cNvPr id="782" name="Immagine 5"/>
          <p:cNvPicPr/>
          <p:nvPr/>
        </p:nvPicPr>
        <p:blipFill>
          <a:blip r:embed="rId4"/>
          <a:stretch/>
        </p:blipFill>
        <p:spPr>
          <a:xfrm>
            <a:off x="165600" y="127080"/>
            <a:ext cx="2619000" cy="408960"/>
          </a:xfrm>
          <a:prstGeom prst="rect">
            <a:avLst/>
          </a:prstGeom>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3" name="CasellaDiTesto 6"/>
          <p:cNvSpPr/>
          <p:nvPr/>
        </p:nvSpPr>
        <p:spPr>
          <a:xfrm>
            <a:off x="0" y="1800"/>
            <a:ext cx="3075480" cy="517788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216000" indent="-216000">
              <a:lnSpc>
                <a:spcPct val="100000"/>
              </a:lnSpc>
              <a:buClr>
                <a:srgbClr val="000000"/>
              </a:buClr>
              <a:buFont typeface="Arial"/>
              <a:buChar char="•"/>
            </a:pPr>
            <a:r>
              <a:rPr lang="it-IT" sz="900" b="0" strike="noStrike" spc="-1">
                <a:solidFill>
                  <a:srgbClr val="777777"/>
                </a:solidFill>
                <a:latin typeface="Arial"/>
                <a:ea typeface="Arial"/>
              </a:rPr>
              <a:t>IT1110024 Lanca di San Michele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IT1110025 Po morto di Carignano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IT1110050 Mulino Vecchio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IT1110070 Meisino (confluenza Po - Stura)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IT1120002 Bosco della Partecipanza di Trino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IT1120007 Palude di San Genuario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IT1120008 Fontana Gigante (Tricerro)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IT1120013 Isolotto del Ritano (Dora Baltea)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IT1120021 Risaie vercellesi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IT1120023 Isola di Santa Maria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IT1120029 Paludi di San Genuario e San Silvestro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IT1120030 Sponde fluviali di Palazzolo Vercellese (SIC)</a:t>
            </a:r>
            <a:endParaRPr lang="it-IT" sz="900" b="0" strike="noStrike" spc="-1">
              <a:solidFill>
                <a:srgbClr val="000000"/>
              </a:solidFill>
              <a:latin typeface="Arial"/>
            </a:endParaRPr>
          </a:p>
          <a:p>
            <a:pPr>
              <a:lnSpc>
                <a:spcPct val="100000"/>
              </a:lnSpc>
            </a:pPr>
            <a:r>
              <a:rPr lang="it-IT" sz="900" b="0" strike="noStrike" spc="-1">
                <a:solidFill>
                  <a:srgbClr val="777777"/>
                </a:solidFill>
                <a:latin typeface="Arial"/>
                <a:ea typeface="Arial"/>
              </a:rPr>
              <a:t>IT1180002 Torrente Orba (ZSC-ZPS) </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IT1180005IT1180027 Confluenza Po-Sesia-Tanaro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IT1180028 Fiume Po - tratto vercellese alessandrino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IT1180031 Basso Scrivia (SIC)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IT1180032 Bric Montariolo (SIC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IT1110002 Collina di Superga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IT1110009 Bosco del Vaj e Bosc Grand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IT1110016 Confluenza Po - Maira (ZSC)</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IT1110017 Lanca di Santa Marta (confluenza Po - Banna)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IT1110018 Confluenza Po - Orco - Malone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IT1110019 Baraccone (confluenza Po - Dora Baltea) (ZSC e ZPS</a:t>
            </a:r>
            <a:endParaRPr lang="it-IT" sz="900" b="0" strike="noStrike" spc="-1">
              <a:solidFill>
                <a:srgbClr val="000000"/>
              </a:solidFill>
              <a:latin typeface="Arial"/>
            </a:endParaRPr>
          </a:p>
          <a:p>
            <a:pPr marL="216000" indent="-216000">
              <a:lnSpc>
                <a:spcPct val="100000"/>
              </a:lnSpc>
              <a:buClr>
                <a:srgbClr val="000000"/>
              </a:buClr>
              <a:buFont typeface="Arial"/>
              <a:buChar char="•"/>
            </a:pPr>
            <a:r>
              <a:rPr lang="it-IT" sz="900" b="0" strike="noStrike" spc="-1">
                <a:solidFill>
                  <a:srgbClr val="777777"/>
                </a:solidFill>
                <a:latin typeface="Arial"/>
                <a:ea typeface="Arial"/>
              </a:rPr>
              <a:t> Ghiaia Grande (Fiume Po) (ZSC)</a:t>
            </a: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a:p>
            <a:pPr>
              <a:lnSpc>
                <a:spcPct val="100000"/>
              </a:lnSpc>
            </a:pPr>
            <a:endParaRPr lang="it-IT" sz="900" b="0" strike="noStrike" spc="-1">
              <a:solidFill>
                <a:srgbClr val="000000"/>
              </a:solidFill>
              <a:latin typeface="Arial"/>
            </a:endParaRPr>
          </a:p>
        </p:txBody>
      </p:sp>
      <p:pic>
        <p:nvPicPr>
          <p:cNvPr id="784" name="Immagine 5"/>
          <p:cNvPicPr/>
          <p:nvPr/>
        </p:nvPicPr>
        <p:blipFill>
          <a:blip r:embed="rId3"/>
          <a:stretch/>
        </p:blipFill>
        <p:spPr>
          <a:xfrm>
            <a:off x="3076200" y="3240"/>
            <a:ext cx="6067080" cy="4613040"/>
          </a:xfrm>
          <a:prstGeom prst="rect">
            <a:avLst/>
          </a:prstGeom>
          <a:ln w="0">
            <a:noFill/>
          </a:ln>
        </p:spPr>
      </p:pic>
      <p:pic>
        <p:nvPicPr>
          <p:cNvPr id="785" name="Immagine 8"/>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p:blipFill>
        <p:spPr>
          <a:xfrm>
            <a:off x="4137480" y="3452040"/>
            <a:ext cx="3153600" cy="919440"/>
          </a:xfrm>
          <a:prstGeom prst="rect">
            <a:avLst/>
          </a:prstGeom>
          <a:ln w="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6" name="PlaceHolder 1"/>
          <p:cNvSpPr>
            <a:spLocks noGrp="1"/>
          </p:cNvSpPr>
          <p:nvPr>
            <p:ph type="title"/>
          </p:nvPr>
        </p:nvSpPr>
        <p:spPr>
          <a:xfrm>
            <a:off x="1291680" y="1727280"/>
            <a:ext cx="2536920" cy="901080"/>
          </a:xfrm>
          <a:prstGeom prst="rect">
            <a:avLst/>
          </a:prstGeom>
          <a:noFill/>
          <a:ln w="0">
            <a:noFill/>
          </a:ln>
        </p:spPr>
        <p:txBody>
          <a:bodyPr lIns="12240" tIns="12240" rIns="12240" bIns="12240" numCol="1" spcCol="0" anchor="ctr" anchorCtr="1">
            <a:normAutofit/>
          </a:bodyPr>
          <a:lstStyle/>
          <a:p>
            <a:pPr indent="0" algn="ctr" defTabSz="305640">
              <a:lnSpc>
                <a:spcPct val="100000"/>
              </a:lnSpc>
              <a:buNone/>
              <a:tabLst>
                <a:tab pos="0" algn="l"/>
              </a:tabLst>
            </a:pPr>
            <a:r>
              <a:rPr lang="it-IT" sz="1220" b="0" strike="noStrike" spc="-1">
                <a:solidFill>
                  <a:srgbClr val="000000"/>
                </a:solidFill>
                <a:latin typeface="Arial"/>
                <a:ea typeface="Microsoft YaHei"/>
              </a:rPr>
              <a:t>EGAP AREE PROTETTE PO PIEMONTESE</a:t>
            </a:r>
            <a:br>
              <a:rPr sz="1220"/>
            </a:br>
            <a:endParaRPr lang="it-IT" sz="1220" b="0" strike="noStrike" spc="-1">
              <a:solidFill>
                <a:srgbClr val="000000"/>
              </a:solidFill>
              <a:latin typeface="Arial"/>
            </a:endParaRPr>
          </a:p>
        </p:txBody>
      </p:sp>
      <p:sp>
        <p:nvSpPr>
          <p:cNvPr id="787" name="Text Box 2"/>
          <p:cNvSpPr/>
          <p:nvPr/>
        </p:nvSpPr>
        <p:spPr>
          <a:xfrm>
            <a:off x="4903560" y="1727280"/>
            <a:ext cx="3553920" cy="901080"/>
          </a:xfrm>
          <a:prstGeom prst="rect">
            <a:avLst/>
          </a:prstGeom>
          <a:noFill/>
          <a:ln w="0">
            <a:noFill/>
          </a:ln>
        </p:spPr>
        <p:style>
          <a:lnRef idx="0">
            <a:scrgbClr r="0" g="0" b="0"/>
          </a:lnRef>
          <a:fillRef idx="0">
            <a:scrgbClr r="0" g="0" b="0"/>
          </a:fillRef>
          <a:effectRef idx="0">
            <a:scrgbClr r="0" g="0" b="0"/>
          </a:effectRef>
          <a:fontRef idx="minor"/>
        </p:style>
        <p:txBody>
          <a:bodyPr lIns="12240" tIns="12240" rIns="12240" bIns="12240" anchor="ctr" anchorCtr="1">
            <a:noAutofit/>
          </a:bodyPr>
          <a:lstStyle/>
          <a:p>
            <a:pPr algn="ctr" defTabSz="305640">
              <a:lnSpc>
                <a:spcPct val="100000"/>
              </a:lnSpc>
              <a:tabLst>
                <a:tab pos="492480" algn="l"/>
                <a:tab pos="984960" algn="l"/>
                <a:tab pos="1477800" algn="l"/>
                <a:tab pos="1970280" algn="l"/>
                <a:tab pos="2462760" algn="l"/>
                <a:tab pos="2955240" algn="l"/>
              </a:tabLst>
            </a:pPr>
            <a:endParaRPr lang="it-IT" sz="122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Lst>
            </a:pPr>
            <a:endParaRPr lang="it-IT" sz="122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Lst>
            </a:pPr>
            <a:r>
              <a:rPr lang="it-IT" sz="1220" b="0" strike="noStrike" spc="-1">
                <a:solidFill>
                  <a:srgbClr val="000000"/>
                </a:solidFill>
                <a:latin typeface="Arial"/>
                <a:ea typeface="Microsoft YaHei"/>
              </a:rPr>
              <a:t>EGAP AREE PROTETTE DEL TICINO </a:t>
            </a:r>
            <a:endParaRPr lang="it-IT" sz="122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Lst>
            </a:pPr>
            <a:r>
              <a:rPr lang="it-IT" sz="1220" b="0" strike="noStrike" spc="-1">
                <a:solidFill>
                  <a:srgbClr val="000000"/>
                </a:solidFill>
                <a:latin typeface="Arial"/>
                <a:ea typeface="Microsoft YaHei"/>
              </a:rPr>
              <a:t>E DEL LAGO MAGGIORE</a:t>
            </a:r>
            <a:endParaRPr lang="it-IT" sz="122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Lst>
            </a:pPr>
            <a:br>
              <a:rPr sz="2450"/>
            </a:br>
            <a:endParaRPr lang="it-IT" sz="2450" b="0" strike="noStrike" spc="-1">
              <a:solidFill>
                <a:srgbClr val="000000"/>
              </a:solidFill>
              <a:latin typeface="Arial"/>
            </a:endParaRPr>
          </a:p>
        </p:txBody>
      </p:sp>
      <p:sp>
        <p:nvSpPr>
          <p:cNvPr id="788" name="Text Box 3"/>
          <p:cNvSpPr/>
          <p:nvPr/>
        </p:nvSpPr>
        <p:spPr>
          <a:xfrm>
            <a:off x="2142360" y="2299680"/>
            <a:ext cx="4858560" cy="480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 pos="3940200" algn="l"/>
                <a:tab pos="4433040" algn="l"/>
              </a:tabLst>
            </a:pPr>
            <a:r>
              <a:rPr lang="it-IT" sz="1400" b="0" i="1" strike="noStrike" spc="-1">
                <a:solidFill>
                  <a:srgbClr val="000000"/>
                </a:solidFill>
                <a:latin typeface="Arial"/>
                <a:ea typeface="Microsoft YaHei"/>
              </a:rPr>
              <a:t>Discendenti da diversi accorpamenti nel corso del tempo, deleghe per la gestione ai sensi della</a:t>
            </a:r>
            <a:endParaRPr lang="it-IT" sz="1400" b="0" strike="noStrike" spc="-1">
              <a:solidFill>
                <a:srgbClr val="000000"/>
              </a:solidFill>
              <a:latin typeface="Arial"/>
            </a:endParaRPr>
          </a:p>
        </p:txBody>
      </p:sp>
      <p:sp>
        <p:nvSpPr>
          <p:cNvPr id="789" name="Text Box 4"/>
          <p:cNvSpPr/>
          <p:nvPr/>
        </p:nvSpPr>
        <p:spPr>
          <a:xfrm>
            <a:off x="2913120" y="1338120"/>
            <a:ext cx="3317400" cy="3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Lst>
            </a:pPr>
            <a:r>
              <a:rPr lang="it-IT" sz="1640" b="1" i="1" strike="noStrike" spc="-1">
                <a:solidFill>
                  <a:srgbClr val="000000"/>
                </a:solidFill>
                <a:latin typeface="Calibri"/>
                <a:ea typeface="Microsoft YaHei"/>
              </a:rPr>
              <a:t>La  normativa regionale</a:t>
            </a:r>
            <a:endParaRPr lang="it-IT" sz="1640" b="0" strike="noStrike" spc="-1">
              <a:solidFill>
                <a:srgbClr val="000000"/>
              </a:solidFill>
              <a:latin typeface="Arial"/>
            </a:endParaRPr>
          </a:p>
        </p:txBody>
      </p:sp>
      <p:cxnSp>
        <p:nvCxnSpPr>
          <p:cNvPr id="790" name="AutoShape 5"/>
          <p:cNvCxnSpPr/>
          <p:nvPr/>
        </p:nvCxnSpPr>
        <p:spPr>
          <a:xfrm>
            <a:off x="1308960" y="1726920"/>
            <a:ext cx="6440040" cy="1800"/>
          </a:xfrm>
          <a:prstGeom prst="straightConnector1">
            <a:avLst/>
          </a:prstGeom>
          <a:ln w="25560">
            <a:solidFill>
              <a:srgbClr val="2F5597"/>
            </a:solidFill>
            <a:miter/>
          </a:ln>
        </p:spPr>
      </p:cxnSp>
      <p:sp>
        <p:nvSpPr>
          <p:cNvPr id="791" name="Text Box 6"/>
          <p:cNvSpPr/>
          <p:nvPr/>
        </p:nvSpPr>
        <p:spPr>
          <a:xfrm>
            <a:off x="1794960" y="2912040"/>
            <a:ext cx="5553360" cy="2127960"/>
          </a:xfrm>
          <a:prstGeom prst="rect">
            <a:avLst/>
          </a:prstGeom>
          <a:gradFill rotWithShape="0">
            <a:gsLst>
              <a:gs pos="0">
                <a:srgbClr val="DEEBF7"/>
              </a:gs>
              <a:gs pos="100000">
                <a:srgbClr val="CCCCFF"/>
              </a:gs>
            </a:gsLst>
            <a:path path="rect">
              <a:fillToRect l="50000" t="84000" r="50000" b="16000"/>
            </a:path>
          </a:grad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 pos="2462760" algn="l"/>
                <a:tab pos="2955240" algn="l"/>
                <a:tab pos="3447720" algn="l"/>
              </a:tabLst>
            </a:pPr>
            <a:r>
              <a:rPr lang="it-IT" sz="1400" b="1" strike="noStrike" spc="-1">
                <a:solidFill>
                  <a:srgbClr val="000000"/>
                </a:solidFill>
                <a:latin typeface="Arial"/>
                <a:ea typeface="Microsoft YaHei"/>
              </a:rPr>
              <a:t>Legge regionale 29 giugno 2009, n. 19. (Testo coordinato)</a:t>
            </a:r>
            <a:endParaRPr lang="it-IT" sz="14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r>
              <a:rPr lang="it-IT" sz="1000" b="0" strike="noStrike" spc="-1">
                <a:solidFill>
                  <a:srgbClr val="000000"/>
                </a:solidFill>
                <a:latin typeface="Arial"/>
                <a:ea typeface="Microsoft YaHei"/>
              </a:rPr>
              <a:t>Testo unico sulla tutela delle aree naturali e della biodiversità.</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r>
              <a:rPr lang="it-IT" sz="1000" b="0" strike="noStrike" spc="-1">
                <a:solidFill>
                  <a:srgbClr val="000000"/>
                </a:solidFill>
                <a:latin typeface="Arial"/>
                <a:ea typeface="Microsoft YaHei"/>
              </a:rPr>
              <a:t>(B.U. 2 luglio 2009, 2° suppl. al n. 26)</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r>
              <a:rPr lang="it-IT" sz="1000" b="0" strike="noStrike" spc="-1">
                <a:solidFill>
                  <a:srgbClr val="000000"/>
                </a:solidFill>
                <a:latin typeface="Arial"/>
                <a:ea typeface="Microsoft YaHei"/>
              </a:rPr>
              <a:t>Modificata da l.r. 14/2010, l.r. 02/2011, l.r. 16/2011, l.r. 05/2012, l.r. 11/2013, l.r. 01/2015, l.r. 19/2015, l.r. 26/2015 </a:t>
            </a: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endParaRPr lang="it-IT" sz="1000" b="0" strike="noStrike" spc="-1">
              <a:solidFill>
                <a:srgbClr val="000000"/>
              </a:solidFill>
              <a:latin typeface="Arial"/>
            </a:endParaRPr>
          </a:p>
          <a:p>
            <a:pPr algn="ctr" defTabSz="305640">
              <a:lnSpc>
                <a:spcPct val="100000"/>
              </a:lnSpc>
              <a:tabLst>
                <a:tab pos="492480" algn="l"/>
                <a:tab pos="984960" algn="l"/>
                <a:tab pos="1477800" algn="l"/>
                <a:tab pos="1970280" algn="l"/>
                <a:tab pos="2462760" algn="l"/>
                <a:tab pos="2955240" algn="l"/>
                <a:tab pos="3447720" algn="l"/>
              </a:tabLst>
            </a:pPr>
            <a:r>
              <a:rPr lang="it-IT" sz="1000" b="0" strike="noStrike" spc="-1">
                <a:solidFill>
                  <a:srgbClr val="000000"/>
                </a:solidFill>
                <a:latin typeface="Arial"/>
                <a:ea typeface="Microsoft YaHei"/>
              </a:rPr>
              <a:t>Link: </a:t>
            </a:r>
            <a:r>
              <a:rPr lang="it-IT" sz="1000" b="0" u="sng" strike="noStrike" spc="-1">
                <a:solidFill>
                  <a:schemeClr val="accent1">
                    <a:lumMod val="50000"/>
                  </a:schemeClr>
                </a:solidFill>
                <a:uFillTx/>
                <a:latin typeface="Arial"/>
                <a:ea typeface="Microsoft YaHei"/>
                <a:hlinkClick r:id="rId3"/>
              </a:rPr>
              <a:t>Legge regionale 29 giugno 2009, n. 19. (consiglioregionale.piemonte.it)</a:t>
            </a:r>
            <a:endParaRPr lang="it-IT" sz="1000" b="0" strike="noStrike" spc="-1">
              <a:solidFill>
                <a:srgbClr val="000000"/>
              </a:solidFill>
              <a:latin typeface="Arial"/>
            </a:endParaRPr>
          </a:p>
        </p:txBody>
      </p:sp>
      <p:pic>
        <p:nvPicPr>
          <p:cNvPr id="792" name="Immagine 1"/>
          <p:cNvPicPr/>
          <p:nvPr/>
        </p:nvPicPr>
        <p:blipFill>
          <a:blip r:embed="rId4"/>
          <a:stretch/>
        </p:blipFill>
        <p:spPr>
          <a:xfrm>
            <a:off x="2778120" y="0"/>
            <a:ext cx="3586680" cy="136800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3" name="PlaceHolder 1"/>
          <p:cNvSpPr>
            <a:spLocks noGrp="1"/>
          </p:cNvSpPr>
          <p:nvPr>
            <p:ph type="title"/>
          </p:nvPr>
        </p:nvSpPr>
        <p:spPr>
          <a:xfrm>
            <a:off x="1486080" y="1361880"/>
            <a:ext cx="6171120" cy="250920"/>
          </a:xfrm>
          <a:prstGeom prst="rect">
            <a:avLst/>
          </a:prstGeom>
          <a:noFill/>
          <a:ln w="0">
            <a:noFill/>
          </a:ln>
        </p:spPr>
        <p:txBody>
          <a:bodyPr lIns="0" tIns="0" rIns="0" bIns="0" numCol="1" spcCol="0" anchor="ctr" anchorCtr="1">
            <a:noAutofit/>
          </a:bodyPr>
          <a:lstStyle/>
          <a:p>
            <a:pPr indent="0" algn="ctr" defTabSz="305640">
              <a:lnSpc>
                <a:spcPct val="100000"/>
              </a:lnSpc>
              <a:buNone/>
              <a:tabLst>
                <a:tab pos="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p:txBody>
      </p:sp>
      <p:sp>
        <p:nvSpPr>
          <p:cNvPr id="794" name="Text Box 3"/>
          <p:cNvSpPr/>
          <p:nvPr/>
        </p:nvSpPr>
        <p:spPr>
          <a:xfrm>
            <a:off x="0" y="1851480"/>
            <a:ext cx="9143280" cy="316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Art. 7. - (Finalità delle aree protette)</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1. I soggetti gestori delle aree protette perseguono le seguenti finalità di carattere generale:</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a) </a:t>
            </a:r>
            <a:r>
              <a:rPr lang="it-IT" sz="1000" b="1" strike="noStrike" spc="-1">
                <a:solidFill>
                  <a:schemeClr val="accent1">
                    <a:lumMod val="50000"/>
                  </a:schemeClr>
                </a:solidFill>
                <a:latin typeface="Calibri"/>
                <a:ea typeface="Microsoft YaHei"/>
              </a:rPr>
              <a:t>tutelare le risorse naturali </a:t>
            </a:r>
            <a:r>
              <a:rPr lang="it-IT" sz="1000" b="1" strike="noStrike" spc="-1">
                <a:solidFill>
                  <a:srgbClr val="000000"/>
                </a:solidFill>
                <a:latin typeface="Calibri"/>
                <a:ea typeface="Microsoft YaHei"/>
              </a:rPr>
              <a:t>del territorio attraverso strategie di gestione sostenibile concertate tra le istituzioni</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b) </a:t>
            </a:r>
            <a:r>
              <a:rPr lang="it-IT" sz="1000" b="1" strike="noStrike" spc="-1">
                <a:solidFill>
                  <a:srgbClr val="000000"/>
                </a:solidFill>
                <a:latin typeface="Calibri"/>
                <a:ea typeface="Microsoft YaHei"/>
              </a:rPr>
              <a:t>promuovere la </a:t>
            </a:r>
            <a:r>
              <a:rPr lang="it-IT" sz="1000" b="1" strike="noStrike" spc="-1">
                <a:solidFill>
                  <a:schemeClr val="accent1">
                    <a:lumMod val="50000"/>
                  </a:schemeClr>
                </a:solidFill>
                <a:latin typeface="Calibri"/>
                <a:ea typeface="Microsoft YaHei"/>
              </a:rPr>
              <a:t>fruizione sociale e sostenibile </a:t>
            </a:r>
            <a:r>
              <a:rPr lang="it-IT" sz="1000" b="1" strike="noStrike" spc="-1">
                <a:solidFill>
                  <a:srgbClr val="000000"/>
                </a:solidFill>
                <a:latin typeface="Calibri"/>
                <a:ea typeface="Microsoft YaHei"/>
              </a:rPr>
              <a:t>e la diffusione della </a:t>
            </a:r>
            <a:r>
              <a:rPr lang="it-IT" sz="1000" b="1" strike="noStrike" spc="-1">
                <a:solidFill>
                  <a:schemeClr val="accent1">
                    <a:lumMod val="50000"/>
                  </a:schemeClr>
                </a:solidFill>
                <a:latin typeface="Calibri"/>
                <a:ea typeface="Microsoft YaHei"/>
              </a:rPr>
              <a:t>cultura e dell'educazione ambientale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c) </a:t>
            </a:r>
            <a:r>
              <a:rPr lang="it-IT" sz="1000" b="1" strike="noStrike" spc="-1">
                <a:solidFill>
                  <a:srgbClr val="000000"/>
                </a:solidFill>
                <a:latin typeface="Calibri"/>
                <a:ea typeface="Microsoft YaHei"/>
              </a:rPr>
              <a:t>favorire la fruizione didattica ed il supporto alle scuole di ogni ordine e grado ed alle università sulle tematiche dell'ambiente e dell'educazione alla sostenibilità;</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d) </a:t>
            </a:r>
            <a:r>
              <a:rPr lang="it-IT" sz="1000" b="1" strike="noStrike" spc="-1">
                <a:solidFill>
                  <a:schemeClr val="accent1">
                    <a:lumMod val="50000"/>
                  </a:schemeClr>
                </a:solidFill>
                <a:latin typeface="Calibri"/>
                <a:ea typeface="Microsoft YaHei"/>
              </a:rPr>
              <a:t>integrare le competenze istituzionali dei soggetti gestori con gli obiettivi e le strategie generali della rete ecologica regionale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e) </a:t>
            </a:r>
            <a:r>
              <a:rPr lang="it-IT" sz="1000" b="1" strike="noStrike" spc="-1">
                <a:solidFill>
                  <a:schemeClr val="accent1">
                    <a:lumMod val="50000"/>
                  </a:schemeClr>
                </a:solidFill>
                <a:latin typeface="Calibri"/>
                <a:ea typeface="Microsoft YaHei"/>
              </a:rPr>
              <a:t>favorire la partecipazione dei cittadini </a:t>
            </a:r>
            <a:r>
              <a:rPr lang="it-IT" sz="1000" b="1" strike="noStrike" spc="-1">
                <a:solidFill>
                  <a:srgbClr val="000000"/>
                </a:solidFill>
                <a:latin typeface="Calibri"/>
                <a:ea typeface="Microsoft YaHei"/>
              </a:rPr>
              <a:t>attraverso forme associative a sostegno delle azioni volte al raggiungimento delle finalità dell'area protetta</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2. I soggetti gestori perseguono, inoltre, le seguenti finalità, secondo la classificazione delle aree protette:</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a) nei parchi naturali:</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1) </a:t>
            </a:r>
            <a:r>
              <a:rPr lang="it-IT" sz="1000" b="1" strike="noStrike" spc="-1">
                <a:solidFill>
                  <a:srgbClr val="000000"/>
                </a:solidFill>
                <a:latin typeface="Calibri"/>
                <a:ea typeface="Microsoft YaHei"/>
              </a:rPr>
              <a:t>tutelare, gestire e ricostituire gli ambienti naturali e seminaturali </a:t>
            </a:r>
            <a:r>
              <a:rPr lang="it-IT" sz="1000" b="0" strike="noStrike" spc="-1">
                <a:solidFill>
                  <a:srgbClr val="000000"/>
                </a:solidFill>
                <a:latin typeface="Calibri"/>
                <a:ea typeface="Microsoft YaHei"/>
              </a:rPr>
              <a:t>che costituiscono habitat necessari alla conservazione ed all'arricchimento della biodiversità;</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2) </a:t>
            </a:r>
            <a:r>
              <a:rPr lang="it-IT" sz="1000" b="1" strike="noStrike" spc="-1">
                <a:solidFill>
                  <a:srgbClr val="000000"/>
                </a:solidFill>
                <a:latin typeface="Calibri"/>
                <a:ea typeface="Microsoft YaHei"/>
              </a:rPr>
              <a:t>sviluppare la ricerca scientifica </a:t>
            </a:r>
            <a:r>
              <a:rPr lang="it-IT" sz="1000" b="0" strike="noStrike" spc="-1">
                <a:solidFill>
                  <a:srgbClr val="000000"/>
                </a:solidFill>
                <a:latin typeface="Calibri"/>
                <a:ea typeface="Microsoft YaHei"/>
              </a:rPr>
              <a:t>applicata alla gestione degli ambienti naturali e seminaturali oggetto della tutela e promuovere e diffondere i modelli sperimentati;</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3) </a:t>
            </a:r>
            <a:r>
              <a:rPr lang="it-IT" sz="1000" b="1" strike="noStrike" spc="-1">
                <a:solidFill>
                  <a:srgbClr val="000000"/>
                </a:solidFill>
                <a:latin typeface="Calibri"/>
                <a:ea typeface="Microsoft YaHei"/>
              </a:rPr>
              <a:t>valorizzare il patrimonio storico-culturale e architettonico</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4) </a:t>
            </a:r>
            <a:r>
              <a:rPr lang="it-IT" sz="1000" b="1" strike="noStrike" spc="-1">
                <a:solidFill>
                  <a:srgbClr val="000000"/>
                </a:solidFill>
                <a:latin typeface="Calibri"/>
                <a:ea typeface="Microsoft YaHei"/>
              </a:rPr>
              <a:t>promuovere iniziative di sviluppo compatibile con l'ambiente favorendo le attività produttive e lo sviluppo delle potenzialità turistiche e di altre forme di fruizione dell'area protetta che realizzano una equilibrata integrazione delle attività umane con la conservazione degli ecosistemi natural</a:t>
            </a:r>
            <a:r>
              <a:rPr lang="it-IT" sz="1000" b="0" strike="noStrike" spc="-1">
                <a:solidFill>
                  <a:srgbClr val="000000"/>
                </a:solidFill>
                <a:latin typeface="Calibri"/>
                <a:ea typeface="Microsoft YaHei"/>
              </a:rPr>
              <a:t>i; </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b) nelle riserve naturali:</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1) </a:t>
            </a:r>
            <a:r>
              <a:rPr lang="it-IT" sz="1000" b="1" strike="noStrike" spc="-1">
                <a:solidFill>
                  <a:srgbClr val="000000"/>
                </a:solidFill>
                <a:latin typeface="Calibri"/>
                <a:ea typeface="Microsoft YaHei"/>
              </a:rPr>
              <a:t>tutelare, gestire e ricostituire gli ambienti naturali e seminaturali </a:t>
            </a:r>
            <a:r>
              <a:rPr lang="it-IT" sz="1000" b="0" strike="noStrike" spc="-1">
                <a:solidFill>
                  <a:srgbClr val="000000"/>
                </a:solidFill>
                <a:latin typeface="Calibri"/>
                <a:ea typeface="Microsoft YaHei"/>
              </a:rPr>
              <a:t>che costituiscono habitat necessari alla conservazione ed all'arricchimento della biodiversità, con particolare riferimento agli oggetti specifici della tutela;</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2) </a:t>
            </a:r>
            <a:r>
              <a:rPr lang="it-IT" sz="1000" b="1" strike="noStrike" spc="-1">
                <a:solidFill>
                  <a:srgbClr val="000000"/>
                </a:solidFill>
                <a:latin typeface="Calibri"/>
                <a:ea typeface="Microsoft YaHei"/>
              </a:rPr>
              <a:t>contribuire alla ricerca scientifica </a:t>
            </a:r>
            <a:r>
              <a:rPr lang="it-IT" sz="1000" b="0" strike="noStrike" spc="-1">
                <a:solidFill>
                  <a:srgbClr val="000000"/>
                </a:solidFill>
                <a:latin typeface="Calibri"/>
                <a:ea typeface="Microsoft YaHei"/>
              </a:rPr>
              <a:t>applicata alla gestione degli ambienti naturali e seminaturali oggetto della tutela e promuovere e diffondere i modelli sperimentati;</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d) nelle riserve speciali […]</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2 bis. […] la gestione forestale del Bosco delle Sorti della Partecipanza è affidata alla Partecipanza dei Boschi di Trino […]</a:t>
            </a:r>
            <a:endParaRPr lang="it-IT" sz="1000" b="0" strike="noStrike" spc="-1">
              <a:solidFill>
                <a:srgbClr val="000000"/>
              </a:solidFill>
              <a:latin typeface="Arial"/>
            </a:endParaRPr>
          </a:p>
        </p:txBody>
      </p:sp>
      <p:sp>
        <p:nvSpPr>
          <p:cNvPr id="795" name="Text Box 2"/>
          <p:cNvSpPr/>
          <p:nvPr/>
        </p:nvSpPr>
        <p:spPr>
          <a:xfrm>
            <a:off x="3483360" y="1599480"/>
            <a:ext cx="2176920" cy="27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400" b="0" strike="noStrike" spc="-1">
                <a:solidFill>
                  <a:srgbClr val="000000"/>
                </a:solidFill>
                <a:latin typeface="Calibri"/>
                <a:ea typeface="Microsoft YaHei"/>
              </a:rPr>
              <a:t>Finalità</a:t>
            </a:r>
            <a:endParaRPr lang="it-IT" sz="1400" b="0" strike="noStrike" spc="-1">
              <a:solidFill>
                <a:srgbClr val="000000"/>
              </a:solidFill>
              <a:latin typeface="Arial"/>
            </a:endParaRPr>
          </a:p>
        </p:txBody>
      </p:sp>
      <p:pic>
        <p:nvPicPr>
          <p:cNvPr id="796" name="Immagine 2"/>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7" name="Text Box 1"/>
          <p:cNvSpPr/>
          <p:nvPr/>
        </p:nvSpPr>
        <p:spPr>
          <a:xfrm>
            <a:off x="3485520" y="1317600"/>
            <a:ext cx="2172600" cy="3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p:txBody>
      </p:sp>
      <p:sp>
        <p:nvSpPr>
          <p:cNvPr id="798" name="Text Box 2"/>
          <p:cNvSpPr/>
          <p:nvPr/>
        </p:nvSpPr>
        <p:spPr>
          <a:xfrm>
            <a:off x="3483360" y="1599480"/>
            <a:ext cx="2176920" cy="27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400" b="0" strike="noStrike" spc="-1">
                <a:solidFill>
                  <a:srgbClr val="000000"/>
                </a:solidFill>
                <a:latin typeface="Arial"/>
                <a:ea typeface="Microsoft YaHei"/>
              </a:rPr>
              <a:t>Oggetto della normativa</a:t>
            </a:r>
            <a:endParaRPr lang="it-IT" sz="1400" b="0" strike="noStrike" spc="-1">
              <a:solidFill>
                <a:srgbClr val="000000"/>
              </a:solidFill>
              <a:latin typeface="Arial"/>
            </a:endParaRPr>
          </a:p>
        </p:txBody>
      </p:sp>
      <p:sp>
        <p:nvSpPr>
          <p:cNvPr id="799" name="Text Box 3"/>
          <p:cNvSpPr/>
          <p:nvPr/>
        </p:nvSpPr>
        <p:spPr>
          <a:xfrm>
            <a:off x="0" y="1851480"/>
            <a:ext cx="9143280" cy="3202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Art. 1 - (Principi generali e ambito di applicazione)</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1. </a:t>
            </a:r>
            <a:r>
              <a:rPr lang="it-IT" sz="900" b="1" strike="noStrike" spc="-1">
                <a:solidFill>
                  <a:srgbClr val="000000"/>
                </a:solidFill>
                <a:latin typeface="Calibri"/>
                <a:ea typeface="Microsoft YaHei"/>
              </a:rPr>
              <a:t>La Regione riconosce l'importanza dell'ambiente naturale in quanto valore universale attuale e per le generazioni future e definisce con la presente legge le modalità per la conservazione della biodiversità e per la gestione e per la promozione dei territori facenti parte della rete ecologica regionale</a:t>
            </a:r>
            <a:r>
              <a:rPr lang="it-IT" sz="900" b="0" strike="noStrike" spc="-1">
                <a:solidFill>
                  <a:srgbClr val="000000"/>
                </a:solidFill>
                <a:latin typeface="Calibri"/>
                <a:ea typeface="Microsoft YaHei"/>
              </a:rPr>
              <a:t>.</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2. </a:t>
            </a:r>
            <a:r>
              <a:rPr lang="it-IT" sz="900" b="1" strike="noStrike" spc="-1">
                <a:solidFill>
                  <a:srgbClr val="000000"/>
                </a:solidFill>
                <a:latin typeface="Calibri"/>
                <a:ea typeface="Microsoft YaHei"/>
              </a:rPr>
              <a:t>La Regione garantisce la partecipazione attiva delle comunità locali ai processi di pianificazione e di gestione sostenibile e di promozione delle aree protette e ne valuta le proposte, le istanze e le progettualità in rapporto alla finalità generale di cui al comma 1.</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3. In attuazione dei principi indicati ai commi 1 e 2 la presente legge:</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a) </a:t>
            </a:r>
            <a:r>
              <a:rPr lang="it-IT" sz="900" b="1" strike="noStrike" spc="-1">
                <a:solidFill>
                  <a:schemeClr val="accent1">
                    <a:lumMod val="50000"/>
                  </a:schemeClr>
                </a:solidFill>
                <a:latin typeface="Calibri"/>
                <a:ea typeface="Microsoft YaHei"/>
              </a:rPr>
              <a:t>istituisce la rete ecologica regionale </a:t>
            </a:r>
            <a:r>
              <a:rPr lang="it-IT" sz="900" b="1" strike="noStrike" spc="-1">
                <a:solidFill>
                  <a:srgbClr val="000000"/>
                </a:solidFill>
                <a:latin typeface="Calibri"/>
                <a:ea typeface="Microsoft YaHei"/>
              </a:rPr>
              <a:t>e la carta della natura regionale</a:t>
            </a:r>
            <a:r>
              <a:rPr lang="it-IT" sz="900" b="0" strike="noStrike" spc="-1">
                <a:solidFill>
                  <a:srgbClr val="000000"/>
                </a:solidFill>
                <a:latin typeface="Calibri"/>
                <a:ea typeface="Microsoft YaHei"/>
              </a:rPr>
              <a:t>;</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b) </a:t>
            </a:r>
            <a:r>
              <a:rPr lang="it-IT" sz="900" b="1" strike="noStrike" spc="-1">
                <a:solidFill>
                  <a:schemeClr val="accent1">
                    <a:lumMod val="50000"/>
                  </a:schemeClr>
                </a:solidFill>
                <a:latin typeface="Calibri"/>
                <a:ea typeface="Microsoft YaHei"/>
              </a:rPr>
              <a:t>individua il sistema regionale delle aree protette </a:t>
            </a:r>
            <a:r>
              <a:rPr lang="it-IT" sz="900" b="1" strike="noStrike" spc="-1">
                <a:solidFill>
                  <a:srgbClr val="000000"/>
                </a:solidFill>
                <a:latin typeface="Calibri"/>
                <a:ea typeface="Microsoft YaHei"/>
              </a:rPr>
              <a:t>istituendo e classificando le diverse aree in relazione alle differenti tipologie e finalità di tutela;</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c) </a:t>
            </a:r>
            <a:r>
              <a:rPr lang="it-IT" sz="900" b="1" strike="noStrike" spc="-1">
                <a:solidFill>
                  <a:schemeClr val="accent1">
                    <a:lumMod val="50000"/>
                  </a:schemeClr>
                </a:solidFill>
                <a:latin typeface="Calibri"/>
                <a:ea typeface="Microsoft YaHei"/>
              </a:rPr>
              <a:t>individua le modalità di gestione delle aree protette</a:t>
            </a:r>
            <a:r>
              <a:rPr lang="it-IT" sz="900" b="0" strike="noStrike" spc="-1">
                <a:solidFill>
                  <a:srgbClr val="000000"/>
                </a:solidFill>
                <a:latin typeface="Calibri"/>
                <a:ea typeface="Microsoft YaHei"/>
              </a:rPr>
              <a:t>; (Art. 12)</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d</a:t>
            </a:r>
            <a:r>
              <a:rPr lang="it-IT" sz="900" b="1" strike="noStrike" spc="-1">
                <a:solidFill>
                  <a:srgbClr val="000000"/>
                </a:solidFill>
                <a:latin typeface="Calibri"/>
                <a:ea typeface="Microsoft YaHei"/>
              </a:rPr>
              <a:t>) </a:t>
            </a:r>
            <a:r>
              <a:rPr lang="it-IT" sz="900" b="1" strike="noStrike" spc="-1">
                <a:solidFill>
                  <a:schemeClr val="accent1">
                    <a:lumMod val="50000"/>
                  </a:schemeClr>
                </a:solidFill>
                <a:latin typeface="Calibri"/>
                <a:ea typeface="Microsoft YaHei"/>
              </a:rPr>
              <a:t>individua le modalità di promozione territoriale delle aree protette</a:t>
            </a:r>
            <a:r>
              <a:rPr lang="it-IT" sz="900" b="0" strike="noStrike" spc="-1">
                <a:solidFill>
                  <a:srgbClr val="000000"/>
                </a:solidFill>
                <a:latin typeface="Calibri"/>
                <a:ea typeface="Microsoft YaHei"/>
              </a:rPr>
              <a:t>;</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e) </a:t>
            </a:r>
            <a:r>
              <a:rPr lang="it-IT" sz="900" b="1" strike="noStrike" spc="-1">
                <a:solidFill>
                  <a:schemeClr val="accent1">
                    <a:lumMod val="50000"/>
                  </a:schemeClr>
                </a:solidFill>
                <a:latin typeface="Calibri"/>
                <a:ea typeface="Microsoft YaHei"/>
              </a:rPr>
              <a:t>delega la gestione delle aree incluse nella rete Natura 2000 ad enti territoriali e ad enti strumentali</a:t>
            </a:r>
            <a:r>
              <a:rPr lang="it-IT" sz="900" b="0" strike="noStrike" spc="-1">
                <a:solidFill>
                  <a:srgbClr val="000000"/>
                </a:solidFill>
                <a:latin typeface="Calibri"/>
                <a:ea typeface="Microsoft YaHei"/>
              </a:rPr>
              <a:t>; (Art. 41)</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f) determina le risorse finanziarie per l'attuazione delle previsioni normative stabilite dalla presente legge e le modalità di trasferimento ai soggetti gestori. </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Art. 2. - (Rete ecologica regionale)</a:t>
            </a:r>
            <a:endParaRPr lang="it-IT" sz="10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1. La Regione, in attuazione della </a:t>
            </a:r>
            <a:r>
              <a:rPr lang="it-IT" sz="900" b="1" strike="noStrike" spc="-1">
                <a:solidFill>
                  <a:srgbClr val="000000"/>
                </a:solidFill>
                <a:latin typeface="Calibri"/>
                <a:ea typeface="Microsoft YaHei"/>
              </a:rPr>
              <a:t>Convenzione sulla biodiversità</a:t>
            </a:r>
            <a:r>
              <a:rPr lang="it-IT" sz="900" b="0" strike="noStrike" spc="-1">
                <a:solidFill>
                  <a:srgbClr val="000000"/>
                </a:solidFill>
                <a:latin typeface="Calibri"/>
                <a:ea typeface="Microsoft YaHei"/>
              </a:rPr>
              <a:t>, firmata a Rio de Janeiro il 5 giugno 1992, ratificata ai sensi della legge 14 febbraio 1994, n. 124, in conformità alla </a:t>
            </a:r>
            <a:r>
              <a:rPr lang="it-IT" sz="900" b="1" strike="noStrike" spc="-1">
                <a:solidFill>
                  <a:srgbClr val="000000"/>
                </a:solidFill>
                <a:latin typeface="Calibri"/>
                <a:ea typeface="Microsoft YaHei"/>
              </a:rPr>
              <a:t>direttiva 79/409/CEE del Consiglio</a:t>
            </a:r>
            <a:r>
              <a:rPr lang="it-IT" sz="900" b="0" strike="noStrike" spc="-1">
                <a:solidFill>
                  <a:srgbClr val="000000"/>
                </a:solidFill>
                <a:latin typeface="Calibri"/>
                <a:ea typeface="Microsoft YaHei"/>
              </a:rPr>
              <a:t>, del 2 aprile 1979, relativa alla conservazione degli uccelli selvatici, alla </a:t>
            </a:r>
            <a:r>
              <a:rPr lang="it-IT" sz="900" b="1" strike="noStrike" spc="-1">
                <a:solidFill>
                  <a:srgbClr val="000000"/>
                </a:solidFill>
                <a:latin typeface="Calibri"/>
                <a:ea typeface="Microsoft YaHei"/>
              </a:rPr>
              <a:t>direttiva 92/43/CEE del Consiglio, del 21 maggio 1992</a:t>
            </a:r>
            <a:r>
              <a:rPr lang="it-IT" sz="900" b="0" strike="noStrike" spc="-1">
                <a:solidFill>
                  <a:srgbClr val="000000"/>
                </a:solidFill>
                <a:latin typeface="Calibri"/>
                <a:ea typeface="Microsoft YaHei"/>
              </a:rPr>
              <a:t>, relativa alla conservazione degli habitat naturali e seminaturali e della flora e della fauna selvatiche, nel rispetto della </a:t>
            </a:r>
            <a:r>
              <a:rPr lang="it-IT" sz="900" b="1" strike="noStrike" spc="-1">
                <a:solidFill>
                  <a:srgbClr val="000000"/>
                </a:solidFill>
                <a:latin typeface="Calibri"/>
                <a:ea typeface="Microsoft YaHei"/>
              </a:rPr>
              <a:t>legge 6 dicembre 1991, n. 394 </a:t>
            </a:r>
            <a:r>
              <a:rPr lang="it-IT" sz="900" b="0" strike="noStrike" spc="-1">
                <a:solidFill>
                  <a:srgbClr val="000000"/>
                </a:solidFill>
                <a:latin typeface="Calibri"/>
                <a:ea typeface="Microsoft YaHei"/>
              </a:rPr>
              <a:t>(Legge quadro sulle aree protette), e in virtù dell'articolo 6 dello Statuto della Regione </a:t>
            </a:r>
            <a:r>
              <a:rPr lang="it-IT" sz="900" b="1" strike="noStrike" spc="-1">
                <a:solidFill>
                  <a:srgbClr val="000000"/>
                </a:solidFill>
                <a:latin typeface="Calibri"/>
                <a:ea typeface="Microsoft YaHei"/>
              </a:rPr>
              <a:t>istituisce sul proprio territorio la rete ecologica regionale </a:t>
            </a:r>
            <a:r>
              <a:rPr lang="it-IT" sz="900" b="0" strike="noStrike" spc="-1">
                <a:solidFill>
                  <a:srgbClr val="000000"/>
                </a:solidFill>
                <a:latin typeface="Calibri"/>
                <a:ea typeface="Microsoft YaHei"/>
              </a:rPr>
              <a:t>costituita dalle aree naturali che rispondono agli obiettivi ed alle finalità contenute nei succitati provvedimenti.</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2. La rete ecologica regionale è composta dalle seguenti aree:</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a) </a:t>
            </a:r>
            <a:r>
              <a:rPr lang="it-IT" sz="900" b="1" strike="noStrike" spc="-1">
                <a:solidFill>
                  <a:schemeClr val="accent1">
                    <a:lumMod val="50000"/>
                  </a:schemeClr>
                </a:solidFill>
                <a:latin typeface="Calibri"/>
                <a:ea typeface="Microsoft YaHei"/>
              </a:rPr>
              <a:t>il sistema delle aree protette del Piemonte</a:t>
            </a:r>
            <a:r>
              <a:rPr lang="it-IT" sz="900" b="0" strike="noStrike" spc="-1">
                <a:solidFill>
                  <a:srgbClr val="000000"/>
                </a:solidFill>
                <a:latin typeface="Calibri"/>
                <a:ea typeface="Microsoft YaHei"/>
              </a:rPr>
              <a:t>;</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a bis) </a:t>
            </a:r>
            <a:r>
              <a:rPr lang="it-IT" sz="900" b="1" strike="noStrike" spc="-1">
                <a:solidFill>
                  <a:schemeClr val="accent1">
                    <a:lumMod val="50000"/>
                  </a:schemeClr>
                </a:solidFill>
                <a:latin typeface="Calibri"/>
                <a:ea typeface="Microsoft YaHei"/>
              </a:rPr>
              <a:t>le aree contigue</a:t>
            </a:r>
            <a:r>
              <a:rPr lang="it-IT" sz="900" b="0" strike="noStrike" spc="-1">
                <a:solidFill>
                  <a:srgbClr val="000000"/>
                </a:solidFill>
                <a:latin typeface="Calibri"/>
                <a:ea typeface="Microsoft YaHei"/>
              </a:rPr>
              <a:t>; [rif. art. 6]</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b) le zone speciali di conservazione, i siti di importanza comunitaria proposti ed approvati e le zone di protezione speciale, facenti parte della </a:t>
            </a:r>
            <a:r>
              <a:rPr lang="it-IT" sz="900" b="1" strike="noStrike" spc="-1">
                <a:solidFill>
                  <a:schemeClr val="accent1">
                    <a:lumMod val="50000"/>
                  </a:schemeClr>
                </a:solidFill>
                <a:latin typeface="Calibri"/>
                <a:ea typeface="Microsoft YaHei"/>
              </a:rPr>
              <a:t>rete Natura 2000</a:t>
            </a:r>
            <a:r>
              <a:rPr lang="it-IT" sz="900" b="0" strike="noStrike" spc="-1">
                <a:solidFill>
                  <a:srgbClr val="000000"/>
                </a:solidFill>
                <a:latin typeface="Calibri"/>
                <a:ea typeface="Microsoft YaHei"/>
              </a:rPr>
              <a:t>; [rif. artt. 38, 39]</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b bis) </a:t>
            </a:r>
            <a:r>
              <a:rPr lang="it-IT" sz="900" b="1" strike="noStrike" spc="-1">
                <a:solidFill>
                  <a:srgbClr val="000000"/>
                </a:solidFill>
                <a:latin typeface="Calibri"/>
                <a:ea typeface="Microsoft YaHei"/>
              </a:rPr>
              <a:t>le zone naturali di salvaguardia</a:t>
            </a:r>
            <a:r>
              <a:rPr lang="it-IT" sz="900" b="0" strike="noStrike" spc="-1">
                <a:solidFill>
                  <a:srgbClr val="000000"/>
                </a:solidFill>
                <a:latin typeface="Calibri"/>
                <a:ea typeface="Microsoft YaHei"/>
              </a:rPr>
              <a:t>; [rif. artt. 52 bis, 52 ter]</a:t>
            </a:r>
            <a:endParaRPr lang="it-IT" sz="900" b="0" strike="noStrike" spc="-1">
              <a:solidFill>
                <a:srgbClr val="000000"/>
              </a:solidFill>
              <a:latin typeface="Arial"/>
            </a:endParaRPr>
          </a:p>
          <a:p>
            <a:pPr algn="just"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900" b="0" strike="noStrike" spc="-1">
                <a:solidFill>
                  <a:srgbClr val="000000"/>
                </a:solidFill>
                <a:latin typeface="Calibri"/>
                <a:ea typeface="Microsoft YaHei"/>
              </a:rPr>
              <a:t>c) i </a:t>
            </a:r>
            <a:r>
              <a:rPr lang="it-IT" sz="900" b="1" strike="noStrike" spc="-1">
                <a:solidFill>
                  <a:srgbClr val="000000"/>
                </a:solidFill>
                <a:latin typeface="Calibri"/>
                <a:ea typeface="Microsoft YaHei"/>
              </a:rPr>
              <a:t>corridoi</a:t>
            </a:r>
            <a:r>
              <a:rPr lang="it-IT" sz="900" b="0" strike="noStrike" spc="-1">
                <a:solidFill>
                  <a:srgbClr val="000000"/>
                </a:solidFill>
                <a:latin typeface="Calibri"/>
                <a:ea typeface="Microsoft YaHei"/>
              </a:rPr>
              <a:t> </a:t>
            </a:r>
            <a:r>
              <a:rPr lang="it-IT" sz="900" b="1" strike="noStrike" spc="-1">
                <a:solidFill>
                  <a:srgbClr val="000000"/>
                </a:solidFill>
                <a:latin typeface="Calibri"/>
                <a:ea typeface="Microsoft YaHei"/>
              </a:rPr>
              <a:t>ecologici</a:t>
            </a:r>
            <a:r>
              <a:rPr lang="it-IT" sz="900" b="0" strike="noStrike" spc="-1">
                <a:solidFill>
                  <a:srgbClr val="000000"/>
                </a:solidFill>
                <a:latin typeface="Calibri"/>
                <a:ea typeface="Microsoft YaHei"/>
              </a:rPr>
              <a:t>. [rif. artt. 53, 54]</a:t>
            </a:r>
            <a:endParaRPr lang="it-IT" sz="900" b="0" strike="noStrike" spc="-1">
              <a:solidFill>
                <a:srgbClr val="000000"/>
              </a:solidFill>
              <a:latin typeface="Arial"/>
            </a:endParaRPr>
          </a:p>
        </p:txBody>
      </p:sp>
      <p:pic>
        <p:nvPicPr>
          <p:cNvPr id="800" name="Immagine 1"/>
          <p:cNvPicPr/>
          <p:nvPr/>
        </p:nvPicPr>
        <p:blipFill>
          <a:blip r:embed="rId3"/>
          <a:stretch/>
        </p:blipFill>
        <p:spPr>
          <a:xfrm>
            <a:off x="2778120" y="0"/>
            <a:ext cx="3586680" cy="1368000"/>
          </a:xfrm>
          <a:prstGeom prst="rect">
            <a:avLst/>
          </a:prstGeom>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1" name="Text Box 1"/>
          <p:cNvSpPr/>
          <p:nvPr/>
        </p:nvSpPr>
        <p:spPr>
          <a:xfrm>
            <a:off x="3485520" y="1317600"/>
            <a:ext cx="2172600" cy="31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600" b="1" strike="noStrike" spc="-1">
                <a:solidFill>
                  <a:srgbClr val="000000"/>
                </a:solidFill>
                <a:latin typeface="Arial"/>
                <a:ea typeface="Microsoft YaHei"/>
              </a:rPr>
              <a:t>L.R. 19/2009 e s.m.i.</a:t>
            </a:r>
            <a:endParaRPr lang="it-IT" sz="1600" b="0" strike="noStrike" spc="-1">
              <a:solidFill>
                <a:srgbClr val="000000"/>
              </a:solidFill>
              <a:latin typeface="Arial"/>
            </a:endParaRPr>
          </a:p>
        </p:txBody>
      </p:sp>
      <p:sp>
        <p:nvSpPr>
          <p:cNvPr id="802" name="Text Box 2"/>
          <p:cNvSpPr/>
          <p:nvPr/>
        </p:nvSpPr>
        <p:spPr>
          <a:xfrm>
            <a:off x="3483360" y="1599480"/>
            <a:ext cx="2176920" cy="271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chorCtr="1">
            <a:noAutofit/>
          </a:bodyPr>
          <a:lstStyle/>
          <a:p>
            <a:pPr algn="ctr" defTabSz="305640">
              <a:lnSpc>
                <a:spcPct val="100000"/>
              </a:lnSpc>
              <a:tabLst>
                <a:tab pos="492480" algn="l"/>
                <a:tab pos="984960" algn="l"/>
                <a:tab pos="1477800" algn="l"/>
                <a:tab pos="1970280" algn="l"/>
              </a:tabLst>
            </a:pPr>
            <a:r>
              <a:rPr lang="it-IT" sz="1400" b="0" strike="noStrike" spc="-1">
                <a:solidFill>
                  <a:srgbClr val="000000"/>
                </a:solidFill>
                <a:latin typeface="Arial"/>
                <a:ea typeface="Microsoft YaHei"/>
              </a:rPr>
              <a:t>Oggetto della normativa</a:t>
            </a:r>
            <a:endParaRPr lang="it-IT" sz="1400" b="0" strike="noStrike" spc="-1">
              <a:solidFill>
                <a:srgbClr val="000000"/>
              </a:solidFill>
              <a:latin typeface="Arial"/>
            </a:endParaRPr>
          </a:p>
        </p:txBody>
      </p:sp>
      <p:sp>
        <p:nvSpPr>
          <p:cNvPr id="803" name="Text Box 2"/>
          <p:cNvSpPr/>
          <p:nvPr/>
        </p:nvSpPr>
        <p:spPr>
          <a:xfrm>
            <a:off x="0" y="1863360"/>
            <a:ext cx="9143280" cy="31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Art. 4. - (Sistema regionale delle aree protette)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1. Il sistema regionale delle aree protette del Piemonte è composto da:</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a) i </a:t>
            </a:r>
            <a:r>
              <a:rPr lang="it-IT" sz="1000" b="1" strike="noStrike" spc="-1">
                <a:solidFill>
                  <a:srgbClr val="000000"/>
                </a:solidFill>
                <a:latin typeface="Calibri"/>
                <a:ea typeface="Microsoft YaHei"/>
              </a:rPr>
              <a:t>parchi nazionali</a:t>
            </a:r>
            <a:r>
              <a:rPr lang="it-IT" sz="1000" b="0" strike="noStrike" spc="-1">
                <a:solidFill>
                  <a:srgbClr val="000000"/>
                </a:solidFill>
                <a:latin typeface="Calibri"/>
                <a:ea typeface="Microsoft YaHei"/>
              </a:rPr>
              <a:t> per la parte ricadente sul territorio regionale;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b) le </a:t>
            </a:r>
            <a:r>
              <a:rPr lang="it-IT" sz="1000" b="1" strike="noStrike" spc="-1">
                <a:solidFill>
                  <a:srgbClr val="000000"/>
                </a:solidFill>
                <a:latin typeface="Calibri"/>
                <a:ea typeface="Microsoft YaHei"/>
              </a:rPr>
              <a:t>riserve naturali statali </a:t>
            </a:r>
            <a:r>
              <a:rPr lang="it-IT" sz="1000" b="0" strike="noStrike" spc="-1">
                <a:solidFill>
                  <a:srgbClr val="000000"/>
                </a:solidFill>
                <a:latin typeface="Calibri"/>
                <a:ea typeface="Microsoft YaHei"/>
              </a:rPr>
              <a:t>per la parte ricadente sul territorio regionale;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c) le </a:t>
            </a:r>
            <a:r>
              <a:rPr lang="it-IT" sz="1000" b="1" strike="noStrike" spc="-1">
                <a:solidFill>
                  <a:schemeClr val="accent1">
                    <a:lumMod val="50000"/>
                  </a:schemeClr>
                </a:solidFill>
                <a:latin typeface="Calibri"/>
                <a:ea typeface="Microsoft YaHei"/>
              </a:rPr>
              <a:t>aree protette a gestione regionale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d) le </a:t>
            </a:r>
            <a:r>
              <a:rPr lang="it-IT" sz="1000" b="1" strike="noStrike" spc="-1">
                <a:solidFill>
                  <a:srgbClr val="000000"/>
                </a:solidFill>
                <a:latin typeface="Calibri"/>
                <a:ea typeface="Microsoft YaHei"/>
              </a:rPr>
              <a:t>aree protette a gestione provinciale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e) le </a:t>
            </a:r>
            <a:r>
              <a:rPr lang="it-IT" sz="1000" b="1" strike="noStrike" spc="-1">
                <a:solidFill>
                  <a:srgbClr val="000000"/>
                </a:solidFill>
                <a:latin typeface="Calibri"/>
                <a:ea typeface="Microsoft YaHei"/>
              </a:rPr>
              <a:t>aree protette a gestione locale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2. I parchi nazionali e le riserve naturali statali sono regolati sulla base delle vigenti disposizioni dello Stato.</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5. Le </a:t>
            </a:r>
            <a:r>
              <a:rPr lang="it-IT" sz="1000" b="1" strike="noStrike" spc="-1">
                <a:solidFill>
                  <a:srgbClr val="000000"/>
                </a:solidFill>
                <a:latin typeface="Calibri"/>
                <a:ea typeface="Microsoft YaHei"/>
              </a:rPr>
              <a:t>aree protette a gestione regionale, provinciale e locale sono regolate dalla presente legge</a:t>
            </a:r>
            <a:r>
              <a:rPr lang="it-IT" sz="1000" b="0" strike="noStrike" spc="-1">
                <a:solidFill>
                  <a:srgbClr val="000000"/>
                </a:solidFill>
                <a:latin typeface="Calibri"/>
                <a:ea typeface="Microsoft YaHei"/>
              </a:rPr>
              <a:t>, fatta eccezione per le riserve speciali che sono disciplinate da apposite disposizioni legislative in ragione delle loro specifiche caratteristiche.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6. I soggetti gestori delle aree protette ricadenti sul confine regionale promuovono intese ed accordi a livello internazionale ed interregionale con i soggetti gestori delle aree protette confinanti o limitrofe al fine del coordinamento gestionale e della promozione territoriale dei territori tutelati. </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Arial"/>
                <a:ea typeface="Microsoft YaHei"/>
              </a:rPr>
              <a:t>Art. 5. - (Classificazione delle aree protette)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1. Le aree protette a gestione regionale, provinciale e locale sono classificate come segue:</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a) </a:t>
            </a:r>
            <a:r>
              <a:rPr lang="it-IT" sz="1000" b="1" strike="noStrike" spc="-1">
                <a:solidFill>
                  <a:schemeClr val="accent1">
                    <a:lumMod val="50000"/>
                  </a:schemeClr>
                </a:solidFill>
                <a:latin typeface="Calibri"/>
                <a:ea typeface="Microsoft YaHei"/>
              </a:rPr>
              <a:t>parchi naturali, caratterizzati da una molteplicità di valenze naturalistiche, paesaggistiche, culturali, storico-artistiche dove la presenza umana si integra in modo equilibrato con l'ambiente</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b) </a:t>
            </a:r>
            <a:r>
              <a:rPr lang="it-IT" sz="1000" b="1" strike="noStrike" spc="-1">
                <a:solidFill>
                  <a:schemeClr val="accent1">
                    <a:lumMod val="50000"/>
                  </a:schemeClr>
                </a:solidFill>
                <a:latin typeface="Calibri"/>
                <a:ea typeface="Microsoft YaHei"/>
              </a:rPr>
              <a:t>riserve naturali, caratterizzate dalla presenza di uno o più ecosistemi importanti per la diversità biologica e per la conservazione del patrimonio genetico o da aspetti geologici, geomorfologici o paleontologici di rilievo</a:t>
            </a:r>
            <a:r>
              <a:rPr lang="it-IT" sz="1000" b="0" strike="noStrike" spc="-1">
                <a:solidFill>
                  <a:srgbClr val="000000"/>
                </a:solidFill>
                <a:latin typeface="Calibri"/>
                <a:ea typeface="Microsoft YaHei"/>
              </a:rPr>
              <a:t>;</a:t>
            </a:r>
            <a:endParaRPr lang="it-IT" sz="1000" b="0" strike="noStrike" spc="-1">
              <a:solidFill>
                <a:srgbClr val="000000"/>
              </a:solidFill>
              <a:latin typeface="Arial"/>
            </a:endParaRPr>
          </a:p>
          <a:p>
            <a:pPr defTabSz="305640">
              <a:lnSpc>
                <a:spcPct val="100000"/>
              </a:lnSpc>
              <a:tabLst>
                <a:tab pos="492480" algn="l"/>
                <a:tab pos="984960" algn="l"/>
                <a:tab pos="1477800" algn="l"/>
                <a:tab pos="1970280" algn="l"/>
                <a:tab pos="2462760" algn="l"/>
                <a:tab pos="2955240" algn="l"/>
                <a:tab pos="3447720" algn="l"/>
                <a:tab pos="3940200" algn="l"/>
                <a:tab pos="4433040" algn="l"/>
                <a:tab pos="4925520" algn="l"/>
                <a:tab pos="5418000" algn="l"/>
                <a:tab pos="5910480" algn="l"/>
                <a:tab pos="6402960" algn="l"/>
              </a:tabLst>
            </a:pPr>
            <a:r>
              <a:rPr lang="it-IT" sz="1000" b="0" strike="noStrike" spc="-1">
                <a:solidFill>
                  <a:srgbClr val="000000"/>
                </a:solidFill>
                <a:latin typeface="Calibri"/>
                <a:ea typeface="Microsoft YaHei"/>
              </a:rPr>
              <a:t>d) riserve speciali, caratterizzate da specificità di rilievo di carattere archeologico, storico, devozionale, culturale, artistico</a:t>
            </a:r>
            <a:r>
              <a:rPr lang="it-IT" sz="960" b="0" strike="noStrike" spc="-1">
                <a:solidFill>
                  <a:srgbClr val="000000"/>
                </a:solidFill>
                <a:latin typeface="Calibri"/>
                <a:ea typeface="Microsoft YaHei"/>
              </a:rPr>
              <a:t>.</a:t>
            </a:r>
            <a:endParaRPr lang="it-IT" sz="960" b="0" strike="noStrike" spc="-1">
              <a:solidFill>
                <a:srgbClr val="000000"/>
              </a:solidFill>
              <a:latin typeface="Arial"/>
            </a:endParaRPr>
          </a:p>
        </p:txBody>
      </p:sp>
      <p:pic>
        <p:nvPicPr>
          <p:cNvPr id="804" name="Immagine 1"/>
          <p:cNvPicPr/>
          <p:nvPr/>
        </p:nvPicPr>
        <p:blipFill>
          <a:blip r:embed="rId3"/>
          <a:stretch/>
        </p:blipFill>
        <p:spPr>
          <a:xfrm>
            <a:off x="2778120" y="0"/>
            <a:ext cx="3586680" cy="1368000"/>
          </a:xfrm>
          <a:prstGeom prst="rect">
            <a:avLst/>
          </a:prstGeom>
          <a:ln w="0">
            <a:noFill/>
          </a:ln>
        </p:spPr>
      </p:pic>
    </p:spTree>
  </p:cSld>
  <p:clrMapOvr>
    <a:masterClrMapping/>
  </p:clrMapOvr>
</p:sld>
</file>

<file path=ppt/theme/theme1.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3.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4.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5.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6.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7.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8.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9.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2.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3.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4.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5.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6.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7.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8.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9.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0.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1.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2.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3.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4.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5.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6.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Microsoft YaHei"/>
        <a:cs typeface=""/>
      </a:majorFont>
      <a:minorFont>
        <a:latin typeface="Arial"/>
        <a:ea typeface="Microsoft YaHei"/>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7.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1603</TotalTime>
  <Words>4556</Words>
  <Application>Microsoft Office PowerPoint</Application>
  <PresentationFormat>Presentazione su schermo (16:9)</PresentationFormat>
  <Paragraphs>303</Paragraphs>
  <Slides>16</Slides>
  <Notes>13</Notes>
  <HiddenSlides>0</HiddenSlides>
  <MMClips>0</MMClips>
  <ScaleCrop>false</ScaleCrop>
  <HeadingPairs>
    <vt:vector size="6" baseType="variant">
      <vt:variant>
        <vt:lpstr>Caratteri utilizzati</vt:lpstr>
      </vt:variant>
      <vt:variant>
        <vt:i4>8</vt:i4>
      </vt:variant>
      <vt:variant>
        <vt:lpstr>Tema</vt:lpstr>
      </vt:variant>
      <vt:variant>
        <vt:i4>36</vt:i4>
      </vt:variant>
      <vt:variant>
        <vt:lpstr>Titoli diapositive</vt:lpstr>
      </vt:variant>
      <vt:variant>
        <vt:i4>16</vt:i4>
      </vt:variant>
    </vt:vector>
  </HeadingPairs>
  <TitlesOfParts>
    <vt:vector size="60" baseType="lpstr">
      <vt:lpstr>Arial</vt:lpstr>
      <vt:lpstr>Bookman Old Style</vt:lpstr>
      <vt:lpstr>Calibri</vt:lpstr>
      <vt:lpstr>Neuton</vt:lpstr>
      <vt:lpstr>Symbol</vt:lpstr>
      <vt:lpstr>Times New Roman</vt:lpstr>
      <vt:lpstr>Verdana</vt:lpstr>
      <vt:lpstr>Wingdings</vt:lpstr>
      <vt:lpstr>Ceres template</vt:lpstr>
      <vt:lpstr>Ceres template</vt:lpstr>
      <vt:lpstr>Ceres template</vt:lpstr>
      <vt:lpstr>Ceres template</vt:lpstr>
      <vt:lpstr>Ceres template</vt:lpstr>
      <vt:lpstr>Ceres template</vt:lpstr>
      <vt:lpstr>Ceres template</vt:lpstr>
      <vt:lpstr>Ceres template</vt:lpstr>
      <vt:lpstr>Ceres template</vt:lpstr>
      <vt:lpstr>Ceres template</vt:lpstr>
      <vt:lpstr>Ceres template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EGAP AREE PROTETTE PO PIEMONTESE </vt:lpstr>
      <vt:lpstr>L.R. 19/2009 e s.m.i.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GESTIONE AMBIENTE</dc:creator>
  <dc:description/>
  <cp:lastModifiedBy>gestioneambientale@parcoticinolagomaggiore.it</cp:lastModifiedBy>
  <cp:revision>23</cp:revision>
  <dcterms:modified xsi:type="dcterms:W3CDTF">2024-09-16T14:00:44Z</dcterms:modified>
  <dc:language>it-IT</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16</vt:i4>
  </property>
  <property fmtid="{D5CDD505-2E9C-101B-9397-08002B2CF9AE}" pid="3" name="PresentationFormat">
    <vt:lpwstr>Presentazione su schermo (16:9)</vt:lpwstr>
  </property>
  <property fmtid="{D5CDD505-2E9C-101B-9397-08002B2CF9AE}" pid="4" name="Slides">
    <vt:i4>16</vt:i4>
  </property>
</Properties>
</file>