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5" r:id="rId1"/>
    <p:sldMasterId id="2147483687" r:id="rId2"/>
    <p:sldMasterId id="2147483700" r:id="rId3"/>
  </p:sldMasterIdLst>
  <p:notesMasterIdLst>
    <p:notesMasterId r:id="rId20"/>
  </p:notesMasterIdLst>
  <p:sldIdLst>
    <p:sldId id="256" r:id="rId4"/>
    <p:sldId id="371" r:id="rId5"/>
    <p:sldId id="376" r:id="rId6"/>
    <p:sldId id="378" r:id="rId7"/>
    <p:sldId id="379" r:id="rId8"/>
    <p:sldId id="377" r:id="rId9"/>
    <p:sldId id="258" r:id="rId10"/>
    <p:sldId id="260" r:id="rId11"/>
    <p:sldId id="380" r:id="rId12"/>
    <p:sldId id="262" r:id="rId13"/>
    <p:sldId id="263" r:id="rId14"/>
    <p:sldId id="264" r:id="rId15"/>
    <p:sldId id="265" r:id="rId16"/>
    <p:sldId id="381" r:id="rId17"/>
    <p:sldId id="382" r:id="rId18"/>
    <p:sldId id="266"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747775"/>
          </p15:clr>
        </p15:guide>
        <p15:guide id="2" pos="2881"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B30686-1DD3-4ACE-8252-8772A1A122E2}">
  <a:tblStyle styleId="{5FB30686-1DD3-4ACE-8252-8772A1A122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68AF65-5B4C-4BFC-8578-66A240EE582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18" autoAdjust="0"/>
  </p:normalViewPr>
  <p:slideViewPr>
    <p:cSldViewPr snapToGrid="0">
      <p:cViewPr varScale="1">
        <p:scale>
          <a:sx n="135" d="100"/>
          <a:sy n="135" d="100"/>
        </p:scale>
        <p:origin x="846" y="126"/>
      </p:cViewPr>
      <p:guideLst>
        <p:guide orient="horz" pos="162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3B87CE4-8182-CA39-3033-ADB0BE661FDC}"/>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A94C1B0A-249C-4E96-B9B0-959BF7C49CC7}" type="slidenum">
              <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3" name="Text Box 1">
            <a:extLst>
              <a:ext uri="{FF2B5EF4-FFF2-40B4-BE49-F238E27FC236}">
                <a16:creationId xmlns:a16="http://schemas.microsoft.com/office/drawing/2014/main" id="{FA29EC90-B8BE-8DB2-1A4F-91F1596B8D30}"/>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DEE009F-ED3E-45C0-B6C8-AF746C6485E9}" type="slidenum">
              <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4" name="Rectangle 2">
            <a:extLst>
              <a:ext uri="{FF2B5EF4-FFF2-40B4-BE49-F238E27FC236}">
                <a16:creationId xmlns:a16="http://schemas.microsoft.com/office/drawing/2014/main" id="{6DCF0AEA-03E3-017C-D1D2-5E48471BEF3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3">
            <a:extLst>
              <a:ext uri="{FF2B5EF4-FFF2-40B4-BE49-F238E27FC236}">
                <a16:creationId xmlns:a16="http://schemas.microsoft.com/office/drawing/2014/main" id="{6BA960D2-D5E0-154A-15F9-914358F1C2E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2D85C19-8929-3932-B1AA-8C6C25F28399}"/>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6DCCEB63-B317-4533-916A-E5B225E834BC}"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10</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4817" name="Text Box 1">
            <a:extLst>
              <a:ext uri="{FF2B5EF4-FFF2-40B4-BE49-F238E27FC236}">
                <a16:creationId xmlns:a16="http://schemas.microsoft.com/office/drawing/2014/main" id="{84CDDA39-6C51-6EFD-C8BD-62B3CC4FAEC7}"/>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CA56490E-BCB5-42FB-AC60-9794154D79A2}"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10</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4818" name="Rectangle 2">
            <a:extLst>
              <a:ext uri="{FF2B5EF4-FFF2-40B4-BE49-F238E27FC236}">
                <a16:creationId xmlns:a16="http://schemas.microsoft.com/office/drawing/2014/main" id="{C5D743EF-55F7-889C-79E1-36D6E5DE742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3">
            <a:extLst>
              <a:ext uri="{FF2B5EF4-FFF2-40B4-BE49-F238E27FC236}">
                <a16:creationId xmlns:a16="http://schemas.microsoft.com/office/drawing/2014/main" id="{CA6F709A-E496-7997-6DAB-DA745B64F72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0FC7394-8B19-9F0A-DF69-67BA43A7352C}"/>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3386FA88-C3E4-4F66-9F84-1A1524576C38}"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11</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5841" name="Text Box 1">
            <a:extLst>
              <a:ext uri="{FF2B5EF4-FFF2-40B4-BE49-F238E27FC236}">
                <a16:creationId xmlns:a16="http://schemas.microsoft.com/office/drawing/2014/main" id="{08DA0777-BF4A-2F20-B781-07464752C7F4}"/>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19AFBBA1-9674-4C04-AAF7-C278DEA36244}"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11</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5842" name="Rectangle 2">
            <a:extLst>
              <a:ext uri="{FF2B5EF4-FFF2-40B4-BE49-F238E27FC236}">
                <a16:creationId xmlns:a16="http://schemas.microsoft.com/office/drawing/2014/main" id="{7E3CA5FD-6589-5A16-5DE3-6426AEE9157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3">
            <a:extLst>
              <a:ext uri="{FF2B5EF4-FFF2-40B4-BE49-F238E27FC236}">
                <a16:creationId xmlns:a16="http://schemas.microsoft.com/office/drawing/2014/main" id="{6368A292-6BFA-5AFB-53CB-E09F7CA744F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61A5C23-75C4-713E-E065-6B58BD8197B6}"/>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53D34850-D3D2-43BC-8E75-EDF2178AAD76}"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12</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6865" name="Text Box 1">
            <a:extLst>
              <a:ext uri="{FF2B5EF4-FFF2-40B4-BE49-F238E27FC236}">
                <a16:creationId xmlns:a16="http://schemas.microsoft.com/office/drawing/2014/main" id="{16FEA6D7-3DF5-43EF-3C33-AEA586EE55AF}"/>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35BC499-ED18-4EB4-A6E7-121C2E55C3AB}"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12</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6866" name="Rectangle 2">
            <a:extLst>
              <a:ext uri="{FF2B5EF4-FFF2-40B4-BE49-F238E27FC236}">
                <a16:creationId xmlns:a16="http://schemas.microsoft.com/office/drawing/2014/main" id="{2F664F34-1DFC-7693-984A-4AA93C15BFD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3">
            <a:extLst>
              <a:ext uri="{FF2B5EF4-FFF2-40B4-BE49-F238E27FC236}">
                <a16:creationId xmlns:a16="http://schemas.microsoft.com/office/drawing/2014/main" id="{FF29F51E-0931-C102-FD67-C8D8BFBA2A5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4A72085-F211-5AB5-0451-A267EC68D9CA}"/>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AD3296E7-F4E0-43F2-9A57-236AAE073BC7}"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13</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7889" name="Text Box 1">
            <a:extLst>
              <a:ext uri="{FF2B5EF4-FFF2-40B4-BE49-F238E27FC236}">
                <a16:creationId xmlns:a16="http://schemas.microsoft.com/office/drawing/2014/main" id="{75B49184-75E6-6A5A-93F7-1E659B9EF219}"/>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12723255-6204-44BC-9F37-F39D7B21CE7C}"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13</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7890" name="Rectangle 2">
            <a:extLst>
              <a:ext uri="{FF2B5EF4-FFF2-40B4-BE49-F238E27FC236}">
                <a16:creationId xmlns:a16="http://schemas.microsoft.com/office/drawing/2014/main" id="{FF6D2200-34C2-21F5-994D-AAA8AC4DF17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3">
            <a:extLst>
              <a:ext uri="{FF2B5EF4-FFF2-40B4-BE49-F238E27FC236}">
                <a16:creationId xmlns:a16="http://schemas.microsoft.com/office/drawing/2014/main" id="{A4541B09-BBC6-ACFB-44AE-91377FDE092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4A72085-F211-5AB5-0451-A267EC68D9CA}"/>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AD3296E7-F4E0-43F2-9A57-236AAE073BC7}"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14</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7889" name="Text Box 1">
            <a:extLst>
              <a:ext uri="{FF2B5EF4-FFF2-40B4-BE49-F238E27FC236}">
                <a16:creationId xmlns:a16="http://schemas.microsoft.com/office/drawing/2014/main" id="{75B49184-75E6-6A5A-93F7-1E659B9EF219}"/>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12723255-6204-44BC-9F37-F39D7B21CE7C}"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14</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7890" name="Rectangle 2">
            <a:extLst>
              <a:ext uri="{FF2B5EF4-FFF2-40B4-BE49-F238E27FC236}">
                <a16:creationId xmlns:a16="http://schemas.microsoft.com/office/drawing/2014/main" id="{FF6D2200-34C2-21F5-994D-AAA8AC4DF172}"/>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3">
            <a:extLst>
              <a:ext uri="{FF2B5EF4-FFF2-40B4-BE49-F238E27FC236}">
                <a16:creationId xmlns:a16="http://schemas.microsoft.com/office/drawing/2014/main" id="{A4541B09-BBC6-ACFB-44AE-91377FDE092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7686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B2186DB-CA4A-167D-9E4D-270D0B1F3625}"/>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33ECCFEB-5CEF-478C-8D2E-C5A5A9FC7353}"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15</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8913" name="Text Box 1">
            <a:extLst>
              <a:ext uri="{FF2B5EF4-FFF2-40B4-BE49-F238E27FC236}">
                <a16:creationId xmlns:a16="http://schemas.microsoft.com/office/drawing/2014/main" id="{B66A3C37-A0E0-DC4E-C27D-56F16A27B896}"/>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0E7E6FCC-2BBB-4FE6-A51D-DD6E4673E422}"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15</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8914" name="Rectangle 2">
            <a:extLst>
              <a:ext uri="{FF2B5EF4-FFF2-40B4-BE49-F238E27FC236}">
                <a16:creationId xmlns:a16="http://schemas.microsoft.com/office/drawing/2014/main" id="{0BF5CD1E-E6A3-B57B-AFA7-02A3F8CD5A7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3">
            <a:extLst>
              <a:ext uri="{FF2B5EF4-FFF2-40B4-BE49-F238E27FC236}">
                <a16:creationId xmlns:a16="http://schemas.microsoft.com/office/drawing/2014/main" id="{E714F9BE-BC04-690C-3CBD-F9369C2F952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47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B2186DB-CA4A-167D-9E4D-270D0B1F3625}"/>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33ECCFEB-5CEF-478C-8D2E-C5A5A9FC7353}"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16</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8913" name="Text Box 1">
            <a:extLst>
              <a:ext uri="{FF2B5EF4-FFF2-40B4-BE49-F238E27FC236}">
                <a16:creationId xmlns:a16="http://schemas.microsoft.com/office/drawing/2014/main" id="{B66A3C37-A0E0-DC4E-C27D-56F16A27B896}"/>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0E7E6FCC-2BBB-4FE6-A51D-DD6E4673E422}"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16</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8914" name="Rectangle 2">
            <a:extLst>
              <a:ext uri="{FF2B5EF4-FFF2-40B4-BE49-F238E27FC236}">
                <a16:creationId xmlns:a16="http://schemas.microsoft.com/office/drawing/2014/main" id="{0BF5CD1E-E6A3-B57B-AFA7-02A3F8CD5A7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3">
            <a:extLst>
              <a:ext uri="{FF2B5EF4-FFF2-40B4-BE49-F238E27FC236}">
                <a16:creationId xmlns:a16="http://schemas.microsoft.com/office/drawing/2014/main" id="{E714F9BE-BC04-690C-3CBD-F9369C2F952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7AE33-0F54-4F31-859D-295D942E11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181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3B87CE4-8182-CA39-3033-ADB0BE661FDC}"/>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A94C1B0A-249C-4E96-B9B0-959BF7C49CC7}" type="slidenum">
              <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3</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3" name="Text Box 1">
            <a:extLst>
              <a:ext uri="{FF2B5EF4-FFF2-40B4-BE49-F238E27FC236}">
                <a16:creationId xmlns:a16="http://schemas.microsoft.com/office/drawing/2014/main" id="{FA29EC90-B8BE-8DB2-1A4F-91F1596B8D30}"/>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DEE009F-ED3E-45C0-B6C8-AF746C6485E9}" type="slidenum">
              <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3</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4" name="Rectangle 2">
            <a:extLst>
              <a:ext uri="{FF2B5EF4-FFF2-40B4-BE49-F238E27FC236}">
                <a16:creationId xmlns:a16="http://schemas.microsoft.com/office/drawing/2014/main" id="{6DCF0AEA-03E3-017C-D1D2-5E48471BEF3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3">
            <a:extLst>
              <a:ext uri="{FF2B5EF4-FFF2-40B4-BE49-F238E27FC236}">
                <a16:creationId xmlns:a16="http://schemas.microsoft.com/office/drawing/2014/main" id="{6BA960D2-D5E0-154A-15F9-914358F1C2E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2549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3B87CE4-8182-CA39-3033-ADB0BE661FDC}"/>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A94C1B0A-249C-4E96-B9B0-959BF7C49CC7}" type="slidenum">
              <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4</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3" name="Text Box 1">
            <a:extLst>
              <a:ext uri="{FF2B5EF4-FFF2-40B4-BE49-F238E27FC236}">
                <a16:creationId xmlns:a16="http://schemas.microsoft.com/office/drawing/2014/main" id="{FA29EC90-B8BE-8DB2-1A4F-91F1596B8D30}"/>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DEE009F-ED3E-45C0-B6C8-AF746C6485E9}" type="slidenum">
              <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4</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4" name="Rectangle 2">
            <a:extLst>
              <a:ext uri="{FF2B5EF4-FFF2-40B4-BE49-F238E27FC236}">
                <a16:creationId xmlns:a16="http://schemas.microsoft.com/office/drawing/2014/main" id="{6DCF0AEA-03E3-017C-D1D2-5E48471BEF3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3">
            <a:extLst>
              <a:ext uri="{FF2B5EF4-FFF2-40B4-BE49-F238E27FC236}">
                <a16:creationId xmlns:a16="http://schemas.microsoft.com/office/drawing/2014/main" id="{6BA960D2-D5E0-154A-15F9-914358F1C2E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5568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3B87CE4-8182-CA39-3033-ADB0BE661FDC}"/>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A94C1B0A-249C-4E96-B9B0-959BF7C49CC7}" type="slidenum">
              <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5</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3" name="Text Box 1">
            <a:extLst>
              <a:ext uri="{FF2B5EF4-FFF2-40B4-BE49-F238E27FC236}">
                <a16:creationId xmlns:a16="http://schemas.microsoft.com/office/drawing/2014/main" id="{FA29EC90-B8BE-8DB2-1A4F-91F1596B8D30}"/>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DEE009F-ED3E-45C0-B6C8-AF746C6485E9}" type="slidenum">
              <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5</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8674" name="Rectangle 2">
            <a:extLst>
              <a:ext uri="{FF2B5EF4-FFF2-40B4-BE49-F238E27FC236}">
                <a16:creationId xmlns:a16="http://schemas.microsoft.com/office/drawing/2014/main" id="{6DCF0AEA-03E3-017C-D1D2-5E48471BEF3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3">
            <a:extLst>
              <a:ext uri="{FF2B5EF4-FFF2-40B4-BE49-F238E27FC236}">
                <a16:creationId xmlns:a16="http://schemas.microsoft.com/office/drawing/2014/main" id="{6BA960D2-D5E0-154A-15F9-914358F1C2E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2744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D47CC9A-AFD3-BA88-CF9E-401433DEA55D}"/>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5B6833C6-E572-4BD8-B98E-0665A7A0B34B}"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6</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9697" name="Text Box 1">
            <a:extLst>
              <a:ext uri="{FF2B5EF4-FFF2-40B4-BE49-F238E27FC236}">
                <a16:creationId xmlns:a16="http://schemas.microsoft.com/office/drawing/2014/main" id="{49D7B397-5870-B157-46BA-DB1DF9B0B3AD}"/>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16677F85-93C6-4823-AC93-2DC8652A5BE5}"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6</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9698" name="Rectangle 2">
            <a:extLst>
              <a:ext uri="{FF2B5EF4-FFF2-40B4-BE49-F238E27FC236}">
                <a16:creationId xmlns:a16="http://schemas.microsoft.com/office/drawing/2014/main" id="{BE23ED77-2D97-FA51-9AFE-47C72348B86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3">
            <a:extLst>
              <a:ext uri="{FF2B5EF4-FFF2-40B4-BE49-F238E27FC236}">
                <a16:creationId xmlns:a16="http://schemas.microsoft.com/office/drawing/2014/main" id="{B9D9329C-BCE7-85B0-76C0-B0F5C2FE90E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926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8170242-3D25-774B-922B-E7B0EFE9B377}"/>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96925F3-FB8E-44AE-A631-D65F9C79AF8C}"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7</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0721" name="Text Box 1">
            <a:extLst>
              <a:ext uri="{FF2B5EF4-FFF2-40B4-BE49-F238E27FC236}">
                <a16:creationId xmlns:a16="http://schemas.microsoft.com/office/drawing/2014/main" id="{4D141B42-A36A-C8A5-2002-C1C25B0C27B3}"/>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C3BAA0CC-DEC2-4CA8-AB0D-FCB90CBEEF84}"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7</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0722" name="Rectangle 2">
            <a:extLst>
              <a:ext uri="{FF2B5EF4-FFF2-40B4-BE49-F238E27FC236}">
                <a16:creationId xmlns:a16="http://schemas.microsoft.com/office/drawing/2014/main" id="{F8DD099A-F58E-799B-CC12-C25491CC7C0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3">
            <a:extLst>
              <a:ext uri="{FF2B5EF4-FFF2-40B4-BE49-F238E27FC236}">
                <a16:creationId xmlns:a16="http://schemas.microsoft.com/office/drawing/2014/main" id="{F75C56CE-9B46-F6D9-BF6B-1EF40798F26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7B77BF9-3613-861B-4AAE-9EC39B7A2C65}"/>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32277FC8-FA2C-4A03-9EA3-37D48CBD4C3F}"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8</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69" name="Text Box 1">
            <a:extLst>
              <a:ext uri="{FF2B5EF4-FFF2-40B4-BE49-F238E27FC236}">
                <a16:creationId xmlns:a16="http://schemas.microsoft.com/office/drawing/2014/main" id="{37FB0849-91B8-3935-7A21-F10482CBF132}"/>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C141DB6-116A-470F-A289-9A9E455EE5AE}"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8</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70" name="Rectangle 2">
            <a:extLst>
              <a:ext uri="{FF2B5EF4-FFF2-40B4-BE49-F238E27FC236}">
                <a16:creationId xmlns:a16="http://schemas.microsoft.com/office/drawing/2014/main" id="{BDE07C85-355D-B5E7-CDC9-3FC9E1A3ADF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3">
            <a:extLst>
              <a:ext uri="{FF2B5EF4-FFF2-40B4-BE49-F238E27FC236}">
                <a16:creationId xmlns:a16="http://schemas.microsoft.com/office/drawing/2014/main" id="{1774C0AE-A7E9-851F-7894-1F8E32C4065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7B77BF9-3613-861B-4AAE-9EC39B7A2C65}"/>
              </a:ext>
            </a:extLst>
          </p:cNvPr>
          <p:cNvSpPr>
            <a:spLocks noGrp="1" noChangeArrowheads="1"/>
          </p:cNvSpPr>
          <p:nvPr>
            <p:ph type="sldNum"/>
          </p:nvPr>
        </p:nvSpPr>
        <p:spPr>
          <a:ln/>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32277FC8-FA2C-4A03-9EA3-37D48CBD4C3F}"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9</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69" name="Text Box 1">
            <a:extLst>
              <a:ext uri="{FF2B5EF4-FFF2-40B4-BE49-F238E27FC236}">
                <a16:creationId xmlns:a16="http://schemas.microsoft.com/office/drawing/2014/main" id="{37FB0849-91B8-3935-7A21-F10482CBF132}"/>
              </a:ext>
            </a:extLst>
          </p:cNvPr>
          <p:cNvSpPr txBox="1">
            <a:spLocks noChangeArrowheads="1"/>
          </p:cNvSpPr>
          <p:nvPr/>
        </p:nvSpPr>
        <p:spPr bwMode="auto">
          <a:xfrm>
            <a:off x="4278313" y="10156825"/>
            <a:ext cx="3281362"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C141DB6-116A-470F-A289-9A9E455EE5AE}"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9</a:t>
            </a:fld>
            <a:endParaRPr kumimoji="0" lang="it-IT" altLang="it-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70" name="Rectangle 2">
            <a:extLst>
              <a:ext uri="{FF2B5EF4-FFF2-40B4-BE49-F238E27FC236}">
                <a16:creationId xmlns:a16="http://schemas.microsoft.com/office/drawing/2014/main" id="{BDE07C85-355D-B5E7-CDC9-3FC9E1A3ADF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3">
            <a:extLst>
              <a:ext uri="{FF2B5EF4-FFF2-40B4-BE49-F238E27FC236}">
                <a16:creationId xmlns:a16="http://schemas.microsoft.com/office/drawing/2014/main" id="{1774C0AE-A7E9-851F-7894-1F8E32C4065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791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92225" y="1991825"/>
            <a:ext cx="4759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600"/>
              <a:buNone/>
              <a:defRPr sz="5600">
                <a:solidFill>
                  <a:schemeClr val="lt1"/>
                </a:solidFill>
              </a:defRPr>
            </a:lvl1pPr>
            <a:lvl2pPr lvl="1" algn="ctr">
              <a:spcBef>
                <a:spcPts val="0"/>
              </a:spcBef>
              <a:spcAft>
                <a:spcPts val="0"/>
              </a:spcAft>
              <a:buClr>
                <a:schemeClr val="lt1"/>
              </a:buClr>
              <a:buSzPts val="5600"/>
              <a:buNone/>
              <a:defRPr sz="5600">
                <a:solidFill>
                  <a:schemeClr val="lt1"/>
                </a:solidFill>
              </a:defRPr>
            </a:lvl2pPr>
            <a:lvl3pPr lvl="2" algn="ctr">
              <a:spcBef>
                <a:spcPts val="0"/>
              </a:spcBef>
              <a:spcAft>
                <a:spcPts val="0"/>
              </a:spcAft>
              <a:buClr>
                <a:schemeClr val="lt1"/>
              </a:buClr>
              <a:buSzPts val="5600"/>
              <a:buNone/>
              <a:defRPr sz="5600">
                <a:solidFill>
                  <a:schemeClr val="lt1"/>
                </a:solidFill>
              </a:defRPr>
            </a:lvl3pPr>
            <a:lvl4pPr lvl="3" algn="ctr">
              <a:spcBef>
                <a:spcPts val="0"/>
              </a:spcBef>
              <a:spcAft>
                <a:spcPts val="0"/>
              </a:spcAft>
              <a:buClr>
                <a:schemeClr val="lt1"/>
              </a:buClr>
              <a:buSzPts val="5600"/>
              <a:buNone/>
              <a:defRPr sz="5600">
                <a:solidFill>
                  <a:schemeClr val="lt1"/>
                </a:solidFill>
              </a:defRPr>
            </a:lvl4pPr>
            <a:lvl5pPr lvl="4" algn="ctr">
              <a:spcBef>
                <a:spcPts val="0"/>
              </a:spcBef>
              <a:spcAft>
                <a:spcPts val="0"/>
              </a:spcAft>
              <a:buClr>
                <a:schemeClr val="lt1"/>
              </a:buClr>
              <a:buSzPts val="5600"/>
              <a:buNone/>
              <a:defRPr sz="5600">
                <a:solidFill>
                  <a:schemeClr val="lt1"/>
                </a:solidFill>
              </a:defRPr>
            </a:lvl5pPr>
            <a:lvl6pPr lvl="5" algn="ctr">
              <a:spcBef>
                <a:spcPts val="0"/>
              </a:spcBef>
              <a:spcAft>
                <a:spcPts val="0"/>
              </a:spcAft>
              <a:buClr>
                <a:schemeClr val="lt1"/>
              </a:buClr>
              <a:buSzPts val="5600"/>
              <a:buNone/>
              <a:defRPr sz="5600">
                <a:solidFill>
                  <a:schemeClr val="lt1"/>
                </a:solidFill>
              </a:defRPr>
            </a:lvl6pPr>
            <a:lvl7pPr lvl="6" algn="ctr">
              <a:spcBef>
                <a:spcPts val="0"/>
              </a:spcBef>
              <a:spcAft>
                <a:spcPts val="0"/>
              </a:spcAft>
              <a:buClr>
                <a:schemeClr val="lt1"/>
              </a:buClr>
              <a:buSzPts val="5600"/>
              <a:buNone/>
              <a:defRPr sz="5600">
                <a:solidFill>
                  <a:schemeClr val="lt1"/>
                </a:solidFill>
              </a:defRPr>
            </a:lvl7pPr>
            <a:lvl8pPr lvl="7" algn="ctr">
              <a:spcBef>
                <a:spcPts val="0"/>
              </a:spcBef>
              <a:spcAft>
                <a:spcPts val="0"/>
              </a:spcAft>
              <a:buClr>
                <a:schemeClr val="lt1"/>
              </a:buClr>
              <a:buSzPts val="5600"/>
              <a:buNone/>
              <a:defRPr sz="5600">
                <a:solidFill>
                  <a:schemeClr val="lt1"/>
                </a:solidFill>
              </a:defRPr>
            </a:lvl8pPr>
            <a:lvl9pPr lvl="8" algn="ctr">
              <a:spcBef>
                <a:spcPts val="0"/>
              </a:spcBef>
              <a:spcAft>
                <a:spcPts val="0"/>
              </a:spcAft>
              <a:buClr>
                <a:schemeClr val="lt1"/>
              </a:buClr>
              <a:buSzPts val="5600"/>
              <a:buNone/>
              <a:defRPr sz="5600">
                <a:solidFill>
                  <a:schemeClr val="lt1"/>
                </a:solidFill>
              </a:defRPr>
            </a:lvl9pPr>
          </a:lstStyle>
          <a:p>
            <a:endParaRPr/>
          </a:p>
        </p:txBody>
      </p:sp>
      <p:grpSp>
        <p:nvGrpSpPr>
          <p:cNvPr id="11" name="Google Shape;11;p2"/>
          <p:cNvGrpSpPr/>
          <p:nvPr/>
        </p:nvGrpSpPr>
        <p:grpSpPr>
          <a:xfrm rot="-5400000">
            <a:off x="1853069" y="1584397"/>
            <a:ext cx="1401157" cy="5259705"/>
            <a:chOff x="818425" y="238125"/>
            <a:chExt cx="1395575" cy="5238750"/>
          </a:xfrm>
        </p:grpSpPr>
        <p:sp>
          <p:nvSpPr>
            <p:cNvPr id="12" name="Google Shape;12;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13" name="Google Shape;13;p2"/>
            <p:cNvGrpSpPr/>
            <p:nvPr/>
          </p:nvGrpSpPr>
          <p:grpSpPr>
            <a:xfrm>
              <a:off x="818425" y="1334150"/>
              <a:ext cx="925100" cy="1370950"/>
              <a:chOff x="3112200" y="1334150"/>
              <a:chExt cx="925100" cy="1370950"/>
            </a:xfrm>
          </p:grpSpPr>
          <p:sp>
            <p:nvSpPr>
              <p:cNvPr id="14" name="Google Shape;14;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5" name="Google Shape;15;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6" name="Google Shape;16;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7" name="Google Shape;17;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8" name="Google Shape;18;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9" name="Google Shape;19;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0" name="Google Shape;20;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1" name="Google Shape;21;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 name="Google Shape;22;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3" name="Google Shape;23;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4" name="Google Shape;24;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5" name="Google Shape;25;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6" name="Google Shape;26;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7" name="Google Shape;27;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 name="Google Shape;28;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 name="Google Shape;29;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0" name="Google Shape;30;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1" name="Google Shape;31;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2" name="Google Shape;32;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33" name="Google Shape;33;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34" name="Google Shape;34;p2"/>
            <p:cNvGrpSpPr/>
            <p:nvPr/>
          </p:nvGrpSpPr>
          <p:grpSpPr>
            <a:xfrm>
              <a:off x="1583150" y="1350000"/>
              <a:ext cx="216775" cy="269625"/>
              <a:chOff x="3876925" y="1350000"/>
              <a:chExt cx="216775" cy="269625"/>
            </a:xfrm>
          </p:grpSpPr>
          <p:sp>
            <p:nvSpPr>
              <p:cNvPr id="35" name="Google Shape;35;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6" name="Google Shape;36;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7" name="Google Shape;37;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8" name="Google Shape;38;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9" name="Google Shape;39;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40" name="Google Shape;40;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 name="Google Shape;41;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 name="Google Shape;42;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3" name="Google Shape;43;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44" name="Google Shape;44;p2"/>
            <p:cNvGrpSpPr/>
            <p:nvPr/>
          </p:nvGrpSpPr>
          <p:grpSpPr>
            <a:xfrm>
              <a:off x="1863325" y="2900650"/>
              <a:ext cx="206200" cy="244975"/>
              <a:chOff x="4157100" y="2900650"/>
              <a:chExt cx="206200" cy="244975"/>
            </a:xfrm>
          </p:grpSpPr>
          <p:sp>
            <p:nvSpPr>
              <p:cNvPr id="45" name="Google Shape;45;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6" name="Google Shape;46;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7" name="Google Shape;47;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48" name="Google Shape;48;p2"/>
            <p:cNvGrpSpPr/>
            <p:nvPr/>
          </p:nvGrpSpPr>
          <p:grpSpPr>
            <a:xfrm>
              <a:off x="1923250" y="773800"/>
              <a:ext cx="290750" cy="361250"/>
              <a:chOff x="4217025" y="773800"/>
              <a:chExt cx="290750" cy="361250"/>
            </a:xfrm>
          </p:grpSpPr>
          <p:sp>
            <p:nvSpPr>
              <p:cNvPr id="49" name="Google Shape;49;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0" name="Google Shape;50;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1" name="Google Shape;51;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52" name="Google Shape;52;p2"/>
            <p:cNvGrpSpPr/>
            <p:nvPr/>
          </p:nvGrpSpPr>
          <p:grpSpPr>
            <a:xfrm>
              <a:off x="959375" y="2320925"/>
              <a:ext cx="149800" cy="299575"/>
              <a:chOff x="3253150" y="2320925"/>
              <a:chExt cx="149800" cy="299575"/>
            </a:xfrm>
          </p:grpSpPr>
          <p:sp>
            <p:nvSpPr>
              <p:cNvPr id="53" name="Google Shape;53;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 name="Google Shape;54;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55" name="Google Shape;55;p2"/>
            <p:cNvGrpSpPr/>
            <p:nvPr/>
          </p:nvGrpSpPr>
          <p:grpSpPr>
            <a:xfrm>
              <a:off x="1193750" y="3986125"/>
              <a:ext cx="766525" cy="1452000"/>
              <a:chOff x="3487525" y="3986125"/>
              <a:chExt cx="766525" cy="1452000"/>
            </a:xfrm>
          </p:grpSpPr>
          <p:sp>
            <p:nvSpPr>
              <p:cNvPr id="56" name="Google Shape;56;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7" name="Google Shape;57;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8" name="Google Shape;58;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9" name="Google Shape;59;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60" name="Google Shape;60;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1" name="Google Shape;61;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2" name="Google Shape;62;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63" name="Google Shape;63;p2"/>
            <p:cNvGrpSpPr/>
            <p:nvPr/>
          </p:nvGrpSpPr>
          <p:grpSpPr>
            <a:xfrm>
              <a:off x="1216650" y="5036325"/>
              <a:ext cx="169175" cy="269650"/>
              <a:chOff x="3510425" y="5036325"/>
              <a:chExt cx="169175" cy="269650"/>
            </a:xfrm>
          </p:grpSpPr>
          <p:sp>
            <p:nvSpPr>
              <p:cNvPr id="64" name="Google Shape;64;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5" name="Google Shape;65;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6" name="Google Shape;66;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7" name="Google Shape;67;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grpSp>
        <p:nvGrpSpPr>
          <p:cNvPr id="68" name="Google Shape;68;p2"/>
          <p:cNvGrpSpPr/>
          <p:nvPr/>
        </p:nvGrpSpPr>
        <p:grpSpPr>
          <a:xfrm rot="5400000">
            <a:off x="5889769" y="-1700679"/>
            <a:ext cx="1401157" cy="5259705"/>
            <a:chOff x="818425" y="238125"/>
            <a:chExt cx="1395575" cy="5238750"/>
          </a:xfrm>
        </p:grpSpPr>
        <p:sp>
          <p:nvSpPr>
            <p:cNvPr id="69" name="Google Shape;69;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70" name="Google Shape;70;p2"/>
            <p:cNvGrpSpPr/>
            <p:nvPr/>
          </p:nvGrpSpPr>
          <p:grpSpPr>
            <a:xfrm>
              <a:off x="818425" y="1334150"/>
              <a:ext cx="925100" cy="1370950"/>
              <a:chOff x="3112200" y="1334150"/>
              <a:chExt cx="925100" cy="1370950"/>
            </a:xfrm>
          </p:grpSpPr>
          <p:sp>
            <p:nvSpPr>
              <p:cNvPr id="71" name="Google Shape;71;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72" name="Google Shape;72;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73" name="Google Shape;73;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74" name="Google Shape;74;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75" name="Google Shape;75;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76" name="Google Shape;76;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77" name="Google Shape;77;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78" name="Google Shape;78;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79" name="Google Shape;79;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0" name="Google Shape;80;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1" name="Google Shape;81;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2" name="Google Shape;82;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3" name="Google Shape;83;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4" name="Google Shape;84;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5" name="Google Shape;85;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6" name="Google Shape;86;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7" name="Google Shape;87;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8" name="Google Shape;88;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89" name="Google Shape;89;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90" name="Google Shape;90;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91" name="Google Shape;91;p2"/>
            <p:cNvGrpSpPr/>
            <p:nvPr/>
          </p:nvGrpSpPr>
          <p:grpSpPr>
            <a:xfrm>
              <a:off x="1583150" y="1350000"/>
              <a:ext cx="216775" cy="269625"/>
              <a:chOff x="3876925" y="1350000"/>
              <a:chExt cx="216775" cy="269625"/>
            </a:xfrm>
          </p:grpSpPr>
          <p:sp>
            <p:nvSpPr>
              <p:cNvPr id="92" name="Google Shape;92;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93" name="Google Shape;93;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94" name="Google Shape;94;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95" name="Google Shape;95;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96" name="Google Shape;96;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97" name="Google Shape;97;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98" name="Google Shape;98;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99" name="Google Shape;99;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00" name="Google Shape;100;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101" name="Google Shape;101;p2"/>
            <p:cNvGrpSpPr/>
            <p:nvPr/>
          </p:nvGrpSpPr>
          <p:grpSpPr>
            <a:xfrm>
              <a:off x="1863325" y="2900650"/>
              <a:ext cx="206200" cy="244975"/>
              <a:chOff x="4157100" y="2900650"/>
              <a:chExt cx="206200" cy="244975"/>
            </a:xfrm>
          </p:grpSpPr>
          <p:sp>
            <p:nvSpPr>
              <p:cNvPr id="102" name="Google Shape;102;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03" name="Google Shape;103;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04" name="Google Shape;104;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105" name="Google Shape;105;p2"/>
            <p:cNvGrpSpPr/>
            <p:nvPr/>
          </p:nvGrpSpPr>
          <p:grpSpPr>
            <a:xfrm>
              <a:off x="1923250" y="773800"/>
              <a:ext cx="290750" cy="361250"/>
              <a:chOff x="4217025" y="773800"/>
              <a:chExt cx="290750" cy="361250"/>
            </a:xfrm>
          </p:grpSpPr>
          <p:sp>
            <p:nvSpPr>
              <p:cNvPr id="106" name="Google Shape;106;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07" name="Google Shape;107;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08" name="Google Shape;108;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109" name="Google Shape;109;p2"/>
            <p:cNvGrpSpPr/>
            <p:nvPr/>
          </p:nvGrpSpPr>
          <p:grpSpPr>
            <a:xfrm>
              <a:off x="959375" y="2320925"/>
              <a:ext cx="149800" cy="299575"/>
              <a:chOff x="3253150" y="2320925"/>
              <a:chExt cx="149800" cy="299575"/>
            </a:xfrm>
          </p:grpSpPr>
          <p:sp>
            <p:nvSpPr>
              <p:cNvPr id="110" name="Google Shape;110;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11" name="Google Shape;111;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112" name="Google Shape;112;p2"/>
            <p:cNvGrpSpPr/>
            <p:nvPr/>
          </p:nvGrpSpPr>
          <p:grpSpPr>
            <a:xfrm>
              <a:off x="1193750" y="3986125"/>
              <a:ext cx="766525" cy="1452000"/>
              <a:chOff x="3487525" y="3986125"/>
              <a:chExt cx="766525" cy="1452000"/>
            </a:xfrm>
          </p:grpSpPr>
          <p:sp>
            <p:nvSpPr>
              <p:cNvPr id="113" name="Google Shape;113;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14" name="Google Shape;114;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15" name="Google Shape;115;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16" name="Google Shape;116;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117" name="Google Shape;117;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18" name="Google Shape;118;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19" name="Google Shape;119;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120" name="Google Shape;120;p2"/>
            <p:cNvGrpSpPr/>
            <p:nvPr/>
          </p:nvGrpSpPr>
          <p:grpSpPr>
            <a:xfrm>
              <a:off x="1216650" y="5036325"/>
              <a:ext cx="169175" cy="269650"/>
              <a:chOff x="3510425" y="5036325"/>
              <a:chExt cx="169175" cy="269650"/>
            </a:xfrm>
          </p:grpSpPr>
          <p:sp>
            <p:nvSpPr>
              <p:cNvPr id="121" name="Google Shape;121;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22" name="Google Shape;122;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23" name="Google Shape;123;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24" name="Google Shape;124;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spTree>
    <p:extLst>
      <p:ext uri="{BB962C8B-B14F-4D97-AF65-F5344CB8AC3E}">
        <p14:creationId xmlns:p14="http://schemas.microsoft.com/office/powerpoint/2010/main" val="2661835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3"/>
        <p:cNvGrpSpPr/>
        <p:nvPr/>
      </p:nvGrpSpPr>
      <p:grpSpPr>
        <a:xfrm>
          <a:off x="0" y="0"/>
          <a:ext cx="0" cy="0"/>
          <a:chOff x="0" y="0"/>
          <a:chExt cx="0" cy="0"/>
        </a:xfrm>
      </p:grpSpPr>
      <p:grpSp>
        <p:nvGrpSpPr>
          <p:cNvPr id="604" name="Google Shape;604;p11"/>
          <p:cNvGrpSpPr/>
          <p:nvPr/>
        </p:nvGrpSpPr>
        <p:grpSpPr>
          <a:xfrm rot="131350">
            <a:off x="2426634" y="3882231"/>
            <a:ext cx="4290735" cy="1078616"/>
            <a:chOff x="2503650" y="3729893"/>
            <a:chExt cx="4290606" cy="1078583"/>
          </a:xfrm>
        </p:grpSpPr>
        <p:sp>
          <p:nvSpPr>
            <p:cNvPr id="605" name="Google Shape;605;p11"/>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06" name="Google Shape;606;p11"/>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607" name="Google Shape;607;p11"/>
            <p:cNvGrpSpPr/>
            <p:nvPr/>
          </p:nvGrpSpPr>
          <p:grpSpPr>
            <a:xfrm rot="-4499919">
              <a:off x="5164310" y="3568656"/>
              <a:ext cx="736195" cy="1394547"/>
              <a:chOff x="3487525" y="3986125"/>
              <a:chExt cx="766525" cy="1452000"/>
            </a:xfrm>
          </p:grpSpPr>
          <p:sp>
            <p:nvSpPr>
              <p:cNvPr id="608" name="Google Shape;608;p11"/>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09" name="Google Shape;609;p11"/>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10" name="Google Shape;610;p11"/>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11" name="Google Shape;611;p11"/>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612" name="Google Shape;612;p11"/>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13" name="Google Shape;613;p11"/>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614" name="Google Shape;614;p11"/>
            <p:cNvGrpSpPr/>
            <p:nvPr/>
          </p:nvGrpSpPr>
          <p:grpSpPr>
            <a:xfrm rot="4061973">
              <a:off x="4591314" y="4522570"/>
              <a:ext cx="150793" cy="179149"/>
              <a:chOff x="4157100" y="2900650"/>
              <a:chExt cx="206200" cy="244975"/>
            </a:xfrm>
          </p:grpSpPr>
          <p:sp>
            <p:nvSpPr>
              <p:cNvPr id="615" name="Google Shape;615;p11"/>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16" name="Google Shape;616;p11"/>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17" name="Google Shape;617;p11"/>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sp>
        <p:nvSpPr>
          <p:cNvPr id="618" name="Google Shape;618;p11"/>
          <p:cNvSpPr txBox="1">
            <a:spLocks noGrp="1"/>
          </p:cNvSpPr>
          <p:nvPr>
            <p:ph type="sldNum" idx="12"/>
          </p:nvPr>
        </p:nvSpPr>
        <p:spPr>
          <a:xfrm>
            <a:off x="4297652" y="4749854"/>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98385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619"/>
        <p:cNvGrpSpPr/>
        <p:nvPr/>
      </p:nvGrpSpPr>
      <p:grpSpPr>
        <a:xfrm>
          <a:off x="0" y="0"/>
          <a:ext cx="0" cy="0"/>
          <a:chOff x="0" y="0"/>
          <a:chExt cx="0" cy="0"/>
        </a:xfrm>
      </p:grpSpPr>
      <p:grpSp>
        <p:nvGrpSpPr>
          <p:cNvPr id="620" name="Google Shape;620;p12"/>
          <p:cNvGrpSpPr/>
          <p:nvPr/>
        </p:nvGrpSpPr>
        <p:grpSpPr>
          <a:xfrm rot="131350">
            <a:off x="2426634" y="3882231"/>
            <a:ext cx="4290735" cy="1078616"/>
            <a:chOff x="2503650" y="3729893"/>
            <a:chExt cx="4290606" cy="1078583"/>
          </a:xfrm>
        </p:grpSpPr>
        <p:sp>
          <p:nvSpPr>
            <p:cNvPr id="621" name="Google Shape;621;p12"/>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22" name="Google Shape;622;p12"/>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623" name="Google Shape;623;p12"/>
            <p:cNvGrpSpPr/>
            <p:nvPr/>
          </p:nvGrpSpPr>
          <p:grpSpPr>
            <a:xfrm rot="-4499919">
              <a:off x="5164310" y="3568656"/>
              <a:ext cx="736195" cy="1394547"/>
              <a:chOff x="3487525" y="3986125"/>
              <a:chExt cx="766525" cy="1452000"/>
            </a:xfrm>
          </p:grpSpPr>
          <p:sp>
            <p:nvSpPr>
              <p:cNvPr id="624" name="Google Shape;624;p1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25" name="Google Shape;625;p1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26" name="Google Shape;626;p1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27" name="Google Shape;627;p1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628" name="Google Shape;628;p12"/>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29" name="Google Shape;629;p12"/>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630" name="Google Shape;630;p12"/>
            <p:cNvGrpSpPr/>
            <p:nvPr/>
          </p:nvGrpSpPr>
          <p:grpSpPr>
            <a:xfrm rot="4061973">
              <a:off x="4591314" y="4522570"/>
              <a:ext cx="150793" cy="179149"/>
              <a:chOff x="4157100" y="2900650"/>
              <a:chExt cx="206200" cy="244975"/>
            </a:xfrm>
          </p:grpSpPr>
          <p:sp>
            <p:nvSpPr>
              <p:cNvPr id="631" name="Google Shape;631;p1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32" name="Google Shape;632;p1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33" name="Google Shape;633;p1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sp>
        <p:nvSpPr>
          <p:cNvPr id="634" name="Google Shape;634;p12"/>
          <p:cNvSpPr txBox="1">
            <a:spLocks noGrp="1"/>
          </p:cNvSpPr>
          <p:nvPr>
            <p:ph type="sldNum" idx="12"/>
          </p:nvPr>
        </p:nvSpPr>
        <p:spPr>
          <a:xfrm>
            <a:off x="4297652" y="4749854"/>
            <a:ext cx="548700" cy="3936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405238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0CF63C-30DB-A4E2-79CC-7D1BA0A8F540}"/>
              </a:ext>
            </a:extLst>
          </p:cNvPr>
          <p:cNvSpPr>
            <a:spLocks noGrp="1"/>
          </p:cNvSpPr>
          <p:nvPr>
            <p:ph type="ctrTitle"/>
          </p:nvPr>
        </p:nvSpPr>
        <p:spPr>
          <a:xfrm>
            <a:off x="1143360" y="841409"/>
            <a:ext cx="6857280" cy="1790828"/>
          </a:xfrm>
        </p:spPr>
        <p:txBody>
          <a:bodyPr anchor="b"/>
          <a:lstStyle>
            <a:lvl1pPr algn="ctr">
              <a:defRPr sz="4082"/>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6BB8830-50C3-1DB4-66E2-9C3F792F3DD0}"/>
              </a:ext>
            </a:extLst>
          </p:cNvPr>
          <p:cNvSpPr>
            <a:spLocks noGrp="1"/>
          </p:cNvSpPr>
          <p:nvPr>
            <p:ph type="subTitle" idx="1"/>
          </p:nvPr>
        </p:nvSpPr>
        <p:spPr>
          <a:xfrm>
            <a:off x="1143360" y="2701364"/>
            <a:ext cx="6857280" cy="1242130"/>
          </a:xfrm>
        </p:spPr>
        <p:txBody>
          <a:bodyPr/>
          <a:lstStyle>
            <a:lvl1pPr marL="0" indent="0" algn="ctr">
              <a:buNone/>
              <a:defRPr sz="1633"/>
            </a:lvl1pPr>
            <a:lvl2pPr marL="311079" indent="0" algn="ctr">
              <a:buNone/>
              <a:defRPr sz="1361"/>
            </a:lvl2pPr>
            <a:lvl3pPr marL="622158" indent="0" algn="ctr">
              <a:buNone/>
              <a:defRPr sz="1225"/>
            </a:lvl3pPr>
            <a:lvl4pPr marL="933237" indent="0" algn="ctr">
              <a:buNone/>
              <a:defRPr sz="1089"/>
            </a:lvl4pPr>
            <a:lvl5pPr marL="1244316" indent="0" algn="ctr">
              <a:buNone/>
              <a:defRPr sz="1089"/>
            </a:lvl5pPr>
            <a:lvl6pPr marL="1555394" indent="0" algn="ctr">
              <a:buNone/>
              <a:defRPr sz="1089"/>
            </a:lvl6pPr>
            <a:lvl7pPr marL="1866473" indent="0" algn="ctr">
              <a:buNone/>
              <a:defRPr sz="1089"/>
            </a:lvl7pPr>
            <a:lvl8pPr marL="2177552" indent="0" algn="ctr">
              <a:buNone/>
              <a:defRPr sz="1089"/>
            </a:lvl8pPr>
            <a:lvl9pPr marL="2488631" indent="0" algn="ctr">
              <a:buNone/>
              <a:defRPr sz="1089"/>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4613DAB0-6622-A53F-E395-5A15460E1B51}"/>
              </a:ext>
            </a:extLst>
          </p:cNvPr>
          <p:cNvSpPr>
            <a:spLocks noGrp="1"/>
          </p:cNvSpPr>
          <p:nvPr>
            <p:ph type="sldNum" idx="10"/>
          </p:nvPr>
        </p:nvSpPr>
        <p:spPr/>
        <p:txBody>
          <a:bodyPr/>
          <a:lstStyle>
            <a:lvl1pPr>
              <a:defRPr/>
            </a:lvl1pPr>
          </a:lstStyle>
          <a:p>
            <a:fld id="{038CE5D9-EDB9-4D04-85C5-C1D59259FE7F}" type="slidenum">
              <a:rPr lang="it-IT" altLang="it-IT"/>
              <a:pPr/>
              <a:t>‹N›</a:t>
            </a:fld>
            <a:endParaRPr lang="it-IT" altLang="it-IT"/>
          </a:p>
        </p:txBody>
      </p:sp>
    </p:spTree>
    <p:extLst>
      <p:ext uri="{BB962C8B-B14F-4D97-AF65-F5344CB8AC3E}">
        <p14:creationId xmlns:p14="http://schemas.microsoft.com/office/powerpoint/2010/main" val="46348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C7024-2F65-3ACC-93D0-8A03DA5B455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90757E-4CFE-6942-3016-276B43AE5D6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072376CB-E98B-8996-F2AC-86E480F4C01F}"/>
              </a:ext>
            </a:extLst>
          </p:cNvPr>
          <p:cNvSpPr>
            <a:spLocks noGrp="1"/>
          </p:cNvSpPr>
          <p:nvPr>
            <p:ph type="sldNum" idx="10"/>
          </p:nvPr>
        </p:nvSpPr>
        <p:spPr/>
        <p:txBody>
          <a:bodyPr/>
          <a:lstStyle>
            <a:lvl1pPr>
              <a:defRPr/>
            </a:lvl1pPr>
          </a:lstStyle>
          <a:p>
            <a:fld id="{E37B6B85-281E-487A-BBE9-B9612D6002DF}" type="slidenum">
              <a:rPr lang="it-IT" altLang="it-IT"/>
              <a:pPr/>
              <a:t>‹N›</a:t>
            </a:fld>
            <a:endParaRPr lang="it-IT" altLang="it-IT"/>
          </a:p>
        </p:txBody>
      </p:sp>
    </p:spTree>
    <p:extLst>
      <p:ext uri="{BB962C8B-B14F-4D97-AF65-F5344CB8AC3E}">
        <p14:creationId xmlns:p14="http://schemas.microsoft.com/office/powerpoint/2010/main" val="866087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F4D8E-FEA7-1EFA-5589-3EBBD822E190}"/>
              </a:ext>
            </a:extLst>
          </p:cNvPr>
          <p:cNvSpPr>
            <a:spLocks noGrp="1"/>
          </p:cNvSpPr>
          <p:nvPr>
            <p:ph type="title"/>
          </p:nvPr>
        </p:nvSpPr>
        <p:spPr>
          <a:xfrm>
            <a:off x="623521" y="1282095"/>
            <a:ext cx="7886880" cy="2139704"/>
          </a:xfrm>
        </p:spPr>
        <p:txBody>
          <a:bodyPr anchor="b"/>
          <a:lstStyle>
            <a:lvl1pPr>
              <a:defRPr sz="4082"/>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11025E1-BF27-5899-99D0-294349437BFE}"/>
              </a:ext>
            </a:extLst>
          </p:cNvPr>
          <p:cNvSpPr>
            <a:spLocks noGrp="1"/>
          </p:cNvSpPr>
          <p:nvPr>
            <p:ph type="body" idx="1"/>
          </p:nvPr>
        </p:nvSpPr>
        <p:spPr>
          <a:xfrm>
            <a:off x="623521" y="3442323"/>
            <a:ext cx="7886880" cy="1124398"/>
          </a:xfrm>
        </p:spPr>
        <p:txBody>
          <a:bodyPr/>
          <a:lstStyle>
            <a:lvl1pPr marL="0" indent="0">
              <a:buNone/>
              <a:defRPr sz="1633"/>
            </a:lvl1pPr>
            <a:lvl2pPr marL="311079" indent="0">
              <a:buNone/>
              <a:defRPr sz="1361"/>
            </a:lvl2pPr>
            <a:lvl3pPr marL="622158" indent="0">
              <a:buNone/>
              <a:defRPr sz="1225"/>
            </a:lvl3pPr>
            <a:lvl4pPr marL="933237" indent="0">
              <a:buNone/>
              <a:defRPr sz="1089"/>
            </a:lvl4pPr>
            <a:lvl5pPr marL="1244316" indent="0">
              <a:buNone/>
              <a:defRPr sz="1089"/>
            </a:lvl5pPr>
            <a:lvl6pPr marL="1555394" indent="0">
              <a:buNone/>
              <a:defRPr sz="1089"/>
            </a:lvl6pPr>
            <a:lvl7pPr marL="1866473" indent="0">
              <a:buNone/>
              <a:defRPr sz="1089"/>
            </a:lvl7pPr>
            <a:lvl8pPr marL="2177552" indent="0">
              <a:buNone/>
              <a:defRPr sz="1089"/>
            </a:lvl8pPr>
            <a:lvl9pPr marL="2488631" indent="0">
              <a:buNone/>
              <a:defRPr sz="1089"/>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7AABD73C-7765-3307-7859-EB071F91568D}"/>
              </a:ext>
            </a:extLst>
          </p:cNvPr>
          <p:cNvSpPr>
            <a:spLocks noGrp="1"/>
          </p:cNvSpPr>
          <p:nvPr>
            <p:ph type="sldNum" idx="10"/>
          </p:nvPr>
        </p:nvSpPr>
        <p:spPr/>
        <p:txBody>
          <a:bodyPr/>
          <a:lstStyle>
            <a:lvl1pPr>
              <a:defRPr/>
            </a:lvl1pPr>
          </a:lstStyle>
          <a:p>
            <a:fld id="{561CD2CA-BE0F-4077-9D18-71A44F4DA355}" type="slidenum">
              <a:rPr lang="it-IT" altLang="it-IT"/>
              <a:pPr/>
              <a:t>‹N›</a:t>
            </a:fld>
            <a:endParaRPr lang="it-IT" altLang="it-IT"/>
          </a:p>
        </p:txBody>
      </p:sp>
    </p:spTree>
    <p:extLst>
      <p:ext uri="{BB962C8B-B14F-4D97-AF65-F5344CB8AC3E}">
        <p14:creationId xmlns:p14="http://schemas.microsoft.com/office/powerpoint/2010/main" val="1780296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C4613E-34BC-86AF-8CC5-84E5FC152C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894F9A-0485-9950-AB79-12D58D654528}"/>
              </a:ext>
            </a:extLst>
          </p:cNvPr>
          <p:cNvSpPr>
            <a:spLocks noGrp="1"/>
          </p:cNvSpPr>
          <p:nvPr>
            <p:ph sz="half" idx="1"/>
          </p:nvPr>
        </p:nvSpPr>
        <p:spPr>
          <a:xfrm>
            <a:off x="456481" y="1203247"/>
            <a:ext cx="4044960" cy="33937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2725ADE-FD5E-B2FC-FCEF-465E944A021C}"/>
              </a:ext>
            </a:extLst>
          </p:cNvPr>
          <p:cNvSpPr>
            <a:spLocks noGrp="1"/>
          </p:cNvSpPr>
          <p:nvPr>
            <p:ph sz="half" idx="2"/>
          </p:nvPr>
        </p:nvSpPr>
        <p:spPr>
          <a:xfrm>
            <a:off x="4639680" y="1203247"/>
            <a:ext cx="4044960" cy="33937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4105678A-979C-0D24-7516-7EE186B0686B}"/>
              </a:ext>
            </a:extLst>
          </p:cNvPr>
          <p:cNvSpPr>
            <a:spLocks noGrp="1"/>
          </p:cNvSpPr>
          <p:nvPr>
            <p:ph type="sldNum" idx="10"/>
          </p:nvPr>
        </p:nvSpPr>
        <p:spPr/>
        <p:txBody>
          <a:bodyPr/>
          <a:lstStyle>
            <a:lvl1pPr>
              <a:defRPr/>
            </a:lvl1pPr>
          </a:lstStyle>
          <a:p>
            <a:fld id="{96251A4C-4B13-4BC4-80E4-1350D50C11A8}" type="slidenum">
              <a:rPr lang="it-IT" altLang="it-IT"/>
              <a:pPr/>
              <a:t>‹N›</a:t>
            </a:fld>
            <a:endParaRPr lang="it-IT" altLang="it-IT"/>
          </a:p>
        </p:txBody>
      </p:sp>
    </p:spTree>
    <p:extLst>
      <p:ext uri="{BB962C8B-B14F-4D97-AF65-F5344CB8AC3E}">
        <p14:creationId xmlns:p14="http://schemas.microsoft.com/office/powerpoint/2010/main" val="4132283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F377D8-3461-D4EE-A8B4-FAF52754C829}"/>
              </a:ext>
            </a:extLst>
          </p:cNvPr>
          <p:cNvSpPr>
            <a:spLocks noGrp="1"/>
          </p:cNvSpPr>
          <p:nvPr>
            <p:ph type="title"/>
          </p:nvPr>
        </p:nvSpPr>
        <p:spPr>
          <a:xfrm>
            <a:off x="629281" y="274349"/>
            <a:ext cx="7886880" cy="993704"/>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B87090E-06D2-D14F-0101-8FA0FE82D932}"/>
              </a:ext>
            </a:extLst>
          </p:cNvPr>
          <p:cNvSpPr>
            <a:spLocks noGrp="1"/>
          </p:cNvSpPr>
          <p:nvPr>
            <p:ph type="body" idx="1"/>
          </p:nvPr>
        </p:nvSpPr>
        <p:spPr>
          <a:xfrm>
            <a:off x="629280" y="1260493"/>
            <a:ext cx="3869280" cy="617825"/>
          </a:xfrm>
        </p:spPr>
        <p:txBody>
          <a:bodyPr anchor="b"/>
          <a:lstStyle>
            <a:lvl1pPr marL="0" indent="0">
              <a:buNone/>
              <a:defRPr sz="1633" b="1"/>
            </a:lvl1pPr>
            <a:lvl2pPr marL="311079" indent="0">
              <a:buNone/>
              <a:defRPr sz="1361" b="1"/>
            </a:lvl2pPr>
            <a:lvl3pPr marL="622158" indent="0">
              <a:buNone/>
              <a:defRPr sz="1225" b="1"/>
            </a:lvl3pPr>
            <a:lvl4pPr marL="933237" indent="0">
              <a:buNone/>
              <a:defRPr sz="1089" b="1"/>
            </a:lvl4pPr>
            <a:lvl5pPr marL="1244316" indent="0">
              <a:buNone/>
              <a:defRPr sz="1089" b="1"/>
            </a:lvl5pPr>
            <a:lvl6pPr marL="1555394" indent="0">
              <a:buNone/>
              <a:defRPr sz="1089" b="1"/>
            </a:lvl6pPr>
            <a:lvl7pPr marL="1866473" indent="0">
              <a:buNone/>
              <a:defRPr sz="1089" b="1"/>
            </a:lvl7pPr>
            <a:lvl8pPr marL="2177552" indent="0">
              <a:buNone/>
              <a:defRPr sz="1089" b="1"/>
            </a:lvl8pPr>
            <a:lvl9pPr marL="2488631" indent="0">
              <a:buNone/>
              <a:defRPr sz="1089"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C10FBF7-2464-6FB6-A3D7-1DDAD401DABC}"/>
              </a:ext>
            </a:extLst>
          </p:cNvPr>
          <p:cNvSpPr>
            <a:spLocks noGrp="1"/>
          </p:cNvSpPr>
          <p:nvPr>
            <p:ph sz="half" idx="2"/>
          </p:nvPr>
        </p:nvSpPr>
        <p:spPr>
          <a:xfrm>
            <a:off x="629280" y="1878317"/>
            <a:ext cx="3869280" cy="276401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9BDE275-5467-5A98-F461-638A6F526A87}"/>
              </a:ext>
            </a:extLst>
          </p:cNvPr>
          <p:cNvSpPr>
            <a:spLocks noGrp="1"/>
          </p:cNvSpPr>
          <p:nvPr>
            <p:ph type="body" sz="quarter" idx="3"/>
          </p:nvPr>
        </p:nvSpPr>
        <p:spPr>
          <a:xfrm>
            <a:off x="4629600" y="1260493"/>
            <a:ext cx="3886560" cy="617825"/>
          </a:xfrm>
        </p:spPr>
        <p:txBody>
          <a:bodyPr anchor="b"/>
          <a:lstStyle>
            <a:lvl1pPr marL="0" indent="0">
              <a:buNone/>
              <a:defRPr sz="1633" b="1"/>
            </a:lvl1pPr>
            <a:lvl2pPr marL="311079" indent="0">
              <a:buNone/>
              <a:defRPr sz="1361" b="1"/>
            </a:lvl2pPr>
            <a:lvl3pPr marL="622158" indent="0">
              <a:buNone/>
              <a:defRPr sz="1225" b="1"/>
            </a:lvl3pPr>
            <a:lvl4pPr marL="933237" indent="0">
              <a:buNone/>
              <a:defRPr sz="1089" b="1"/>
            </a:lvl4pPr>
            <a:lvl5pPr marL="1244316" indent="0">
              <a:buNone/>
              <a:defRPr sz="1089" b="1"/>
            </a:lvl5pPr>
            <a:lvl6pPr marL="1555394" indent="0">
              <a:buNone/>
              <a:defRPr sz="1089" b="1"/>
            </a:lvl6pPr>
            <a:lvl7pPr marL="1866473" indent="0">
              <a:buNone/>
              <a:defRPr sz="1089" b="1"/>
            </a:lvl7pPr>
            <a:lvl8pPr marL="2177552" indent="0">
              <a:buNone/>
              <a:defRPr sz="1089" b="1"/>
            </a:lvl8pPr>
            <a:lvl9pPr marL="2488631" indent="0">
              <a:buNone/>
              <a:defRPr sz="1089"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4D7B373-6C83-35B6-A8DD-9B5F04491B17}"/>
              </a:ext>
            </a:extLst>
          </p:cNvPr>
          <p:cNvSpPr>
            <a:spLocks noGrp="1"/>
          </p:cNvSpPr>
          <p:nvPr>
            <p:ph sz="quarter" idx="4"/>
          </p:nvPr>
        </p:nvSpPr>
        <p:spPr>
          <a:xfrm>
            <a:off x="4629600" y="1878317"/>
            <a:ext cx="3886560" cy="276401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66767BA0-6F1D-9E4D-2608-7FE0AA6EACAE}"/>
              </a:ext>
            </a:extLst>
          </p:cNvPr>
          <p:cNvSpPr>
            <a:spLocks noGrp="1"/>
          </p:cNvSpPr>
          <p:nvPr>
            <p:ph type="sldNum" idx="10"/>
          </p:nvPr>
        </p:nvSpPr>
        <p:spPr/>
        <p:txBody>
          <a:bodyPr/>
          <a:lstStyle>
            <a:lvl1pPr>
              <a:defRPr/>
            </a:lvl1pPr>
          </a:lstStyle>
          <a:p>
            <a:fld id="{982FE0F4-D295-4C65-843A-E404BA00970E}" type="slidenum">
              <a:rPr lang="it-IT" altLang="it-IT"/>
              <a:pPr/>
              <a:t>‹N›</a:t>
            </a:fld>
            <a:endParaRPr lang="it-IT" altLang="it-IT"/>
          </a:p>
        </p:txBody>
      </p:sp>
    </p:spTree>
    <p:extLst>
      <p:ext uri="{BB962C8B-B14F-4D97-AF65-F5344CB8AC3E}">
        <p14:creationId xmlns:p14="http://schemas.microsoft.com/office/powerpoint/2010/main" val="182504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E69C4E-A786-FF53-06BD-E9417115C8FA}"/>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135A67DB-46A4-FFD3-EEF5-D93D6E4190AE}"/>
              </a:ext>
            </a:extLst>
          </p:cNvPr>
          <p:cNvSpPr>
            <a:spLocks noGrp="1"/>
          </p:cNvSpPr>
          <p:nvPr>
            <p:ph type="sldNum" idx="10"/>
          </p:nvPr>
        </p:nvSpPr>
        <p:spPr/>
        <p:txBody>
          <a:bodyPr/>
          <a:lstStyle>
            <a:lvl1pPr>
              <a:defRPr/>
            </a:lvl1pPr>
          </a:lstStyle>
          <a:p>
            <a:fld id="{E701B3F3-F2EB-432A-9962-78D19016FA53}" type="slidenum">
              <a:rPr lang="it-IT" altLang="it-IT"/>
              <a:pPr/>
              <a:t>‹N›</a:t>
            </a:fld>
            <a:endParaRPr lang="it-IT" altLang="it-IT"/>
          </a:p>
        </p:txBody>
      </p:sp>
    </p:spTree>
    <p:extLst>
      <p:ext uri="{BB962C8B-B14F-4D97-AF65-F5344CB8AC3E}">
        <p14:creationId xmlns:p14="http://schemas.microsoft.com/office/powerpoint/2010/main" val="129722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1180C79-1AB3-AE6B-D010-26744F2A29ED}"/>
              </a:ext>
            </a:extLst>
          </p:cNvPr>
          <p:cNvSpPr>
            <a:spLocks noGrp="1"/>
          </p:cNvSpPr>
          <p:nvPr>
            <p:ph type="sldNum" idx="10"/>
          </p:nvPr>
        </p:nvSpPr>
        <p:spPr/>
        <p:txBody>
          <a:bodyPr/>
          <a:lstStyle>
            <a:lvl1pPr>
              <a:defRPr/>
            </a:lvl1pPr>
          </a:lstStyle>
          <a:p>
            <a:fld id="{0328421F-7E45-4EBA-B3A7-81FF297E81CC}" type="slidenum">
              <a:rPr lang="it-IT" altLang="it-IT"/>
              <a:pPr/>
              <a:t>‹N›</a:t>
            </a:fld>
            <a:endParaRPr lang="it-IT" altLang="it-IT"/>
          </a:p>
        </p:txBody>
      </p:sp>
    </p:spTree>
    <p:extLst>
      <p:ext uri="{BB962C8B-B14F-4D97-AF65-F5344CB8AC3E}">
        <p14:creationId xmlns:p14="http://schemas.microsoft.com/office/powerpoint/2010/main" val="1099851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4C274D-6FBF-C896-5A18-1E90A194BC23}"/>
              </a:ext>
            </a:extLst>
          </p:cNvPr>
          <p:cNvSpPr>
            <a:spLocks noGrp="1"/>
          </p:cNvSpPr>
          <p:nvPr>
            <p:ph type="title"/>
          </p:nvPr>
        </p:nvSpPr>
        <p:spPr>
          <a:xfrm>
            <a:off x="629280" y="342396"/>
            <a:ext cx="2949120" cy="1201086"/>
          </a:xfrm>
        </p:spPr>
        <p:txBody>
          <a:bodyPr anchor="b"/>
          <a:lstStyle>
            <a:lvl1pPr>
              <a:defRPr sz="2177"/>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51E730-71F4-B368-C6DD-BBB6A38D93A1}"/>
              </a:ext>
            </a:extLst>
          </p:cNvPr>
          <p:cNvSpPr>
            <a:spLocks noGrp="1"/>
          </p:cNvSpPr>
          <p:nvPr>
            <p:ph idx="1"/>
          </p:nvPr>
        </p:nvSpPr>
        <p:spPr>
          <a:xfrm>
            <a:off x="3888000" y="740958"/>
            <a:ext cx="4628160" cy="3655104"/>
          </a:xfrm>
        </p:spPr>
        <p:txBody>
          <a:bodyPr/>
          <a:lstStyle>
            <a:lvl1pPr>
              <a:defRPr sz="2177"/>
            </a:lvl1pPr>
            <a:lvl2pPr>
              <a:defRPr sz="1905"/>
            </a:lvl2pPr>
            <a:lvl3pPr>
              <a:defRPr sz="1633"/>
            </a:lvl3pPr>
            <a:lvl4pPr>
              <a:defRPr sz="1361"/>
            </a:lvl4pPr>
            <a:lvl5pPr>
              <a:defRPr sz="1361"/>
            </a:lvl5pPr>
            <a:lvl6pPr>
              <a:defRPr sz="1361"/>
            </a:lvl6pPr>
            <a:lvl7pPr>
              <a:defRPr sz="1361"/>
            </a:lvl7pPr>
            <a:lvl8pPr>
              <a:defRPr sz="1361"/>
            </a:lvl8pPr>
            <a:lvl9pPr>
              <a:defRPr sz="1361"/>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3CE9697-9F9A-3EDC-A61A-AF966A50DB51}"/>
              </a:ext>
            </a:extLst>
          </p:cNvPr>
          <p:cNvSpPr>
            <a:spLocks noGrp="1"/>
          </p:cNvSpPr>
          <p:nvPr>
            <p:ph type="body" sz="half" idx="2"/>
          </p:nvPr>
        </p:nvSpPr>
        <p:spPr>
          <a:xfrm>
            <a:off x="629280" y="1543483"/>
            <a:ext cx="2949120" cy="2857980"/>
          </a:xfrm>
        </p:spPr>
        <p:txBody>
          <a:bodyPr/>
          <a:lstStyle>
            <a:lvl1pPr marL="0" indent="0">
              <a:buNone/>
              <a:defRPr sz="1089"/>
            </a:lvl1pPr>
            <a:lvl2pPr marL="311079" indent="0">
              <a:buNone/>
              <a:defRPr sz="953"/>
            </a:lvl2pPr>
            <a:lvl3pPr marL="622158" indent="0">
              <a:buNone/>
              <a:defRPr sz="816"/>
            </a:lvl3pPr>
            <a:lvl4pPr marL="933237" indent="0">
              <a:buNone/>
              <a:defRPr sz="680"/>
            </a:lvl4pPr>
            <a:lvl5pPr marL="1244316" indent="0">
              <a:buNone/>
              <a:defRPr sz="680"/>
            </a:lvl5pPr>
            <a:lvl6pPr marL="1555394" indent="0">
              <a:buNone/>
              <a:defRPr sz="680"/>
            </a:lvl6pPr>
            <a:lvl7pPr marL="1866473" indent="0">
              <a:buNone/>
              <a:defRPr sz="680"/>
            </a:lvl7pPr>
            <a:lvl8pPr marL="2177552" indent="0">
              <a:buNone/>
              <a:defRPr sz="680"/>
            </a:lvl8pPr>
            <a:lvl9pPr marL="2488631" indent="0">
              <a:buNone/>
              <a:defRPr sz="68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92208657-A77C-03A8-38C0-740A1DEE54B1}"/>
              </a:ext>
            </a:extLst>
          </p:cNvPr>
          <p:cNvSpPr>
            <a:spLocks noGrp="1"/>
          </p:cNvSpPr>
          <p:nvPr>
            <p:ph type="sldNum" idx="10"/>
          </p:nvPr>
        </p:nvSpPr>
        <p:spPr/>
        <p:txBody>
          <a:bodyPr/>
          <a:lstStyle>
            <a:lvl1pPr>
              <a:defRPr/>
            </a:lvl1pPr>
          </a:lstStyle>
          <a:p>
            <a:fld id="{C49B4CAA-3280-40C7-80CC-CDB151CF4AFC}" type="slidenum">
              <a:rPr lang="it-IT" altLang="it-IT"/>
              <a:pPr/>
              <a:t>‹N›</a:t>
            </a:fld>
            <a:endParaRPr lang="it-IT" altLang="it-IT"/>
          </a:p>
        </p:txBody>
      </p:sp>
    </p:spTree>
    <p:extLst>
      <p:ext uri="{BB962C8B-B14F-4D97-AF65-F5344CB8AC3E}">
        <p14:creationId xmlns:p14="http://schemas.microsoft.com/office/powerpoint/2010/main" val="375826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5"/>
        <p:cNvGrpSpPr/>
        <p:nvPr/>
      </p:nvGrpSpPr>
      <p:grpSpPr>
        <a:xfrm>
          <a:off x="0" y="0"/>
          <a:ext cx="0" cy="0"/>
          <a:chOff x="0" y="0"/>
          <a:chExt cx="0" cy="0"/>
        </a:xfrm>
      </p:grpSpPr>
      <p:sp>
        <p:nvSpPr>
          <p:cNvPr id="126" name="Google Shape;126;p3"/>
          <p:cNvSpPr txBox="1">
            <a:spLocks noGrp="1"/>
          </p:cNvSpPr>
          <p:nvPr>
            <p:ph type="ctrTitle"/>
          </p:nvPr>
        </p:nvSpPr>
        <p:spPr>
          <a:xfrm>
            <a:off x="905353" y="2878750"/>
            <a:ext cx="5154000" cy="98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7" name="Google Shape;127;p3"/>
          <p:cNvSpPr txBox="1">
            <a:spLocks noGrp="1"/>
          </p:cNvSpPr>
          <p:nvPr>
            <p:ph type="subTitle" idx="1"/>
          </p:nvPr>
        </p:nvSpPr>
        <p:spPr>
          <a:xfrm>
            <a:off x="905353" y="3818479"/>
            <a:ext cx="5154000" cy="66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grpSp>
        <p:nvGrpSpPr>
          <p:cNvPr id="128" name="Google Shape;128;p3"/>
          <p:cNvGrpSpPr/>
          <p:nvPr/>
        </p:nvGrpSpPr>
        <p:grpSpPr>
          <a:xfrm>
            <a:off x="7088844" y="-58104"/>
            <a:ext cx="1401157" cy="5259705"/>
            <a:chOff x="818425" y="238125"/>
            <a:chExt cx="1395575" cy="5238750"/>
          </a:xfrm>
        </p:grpSpPr>
        <p:sp>
          <p:nvSpPr>
            <p:cNvPr id="129" name="Google Shape;129;p3"/>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130" name="Google Shape;130;p3"/>
            <p:cNvGrpSpPr/>
            <p:nvPr/>
          </p:nvGrpSpPr>
          <p:grpSpPr>
            <a:xfrm>
              <a:off x="818425" y="1334150"/>
              <a:ext cx="925100" cy="1370950"/>
              <a:chOff x="3112200" y="1334150"/>
              <a:chExt cx="925100" cy="1370950"/>
            </a:xfrm>
          </p:grpSpPr>
          <p:sp>
            <p:nvSpPr>
              <p:cNvPr id="131" name="Google Shape;131;p3"/>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32" name="Google Shape;132;p3"/>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33" name="Google Shape;133;p3"/>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34" name="Google Shape;134;p3"/>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35" name="Google Shape;135;p3"/>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36" name="Google Shape;136;p3"/>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37" name="Google Shape;137;p3"/>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38" name="Google Shape;138;p3"/>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39" name="Google Shape;139;p3"/>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0" name="Google Shape;140;p3"/>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1" name="Google Shape;141;p3"/>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2" name="Google Shape;142;p3"/>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3" name="Google Shape;143;p3"/>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4" name="Google Shape;144;p3"/>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5" name="Google Shape;145;p3"/>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6" name="Google Shape;146;p3"/>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7" name="Google Shape;147;p3"/>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8" name="Google Shape;148;p3"/>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49" name="Google Shape;149;p3"/>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150" name="Google Shape;150;p3"/>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151" name="Google Shape;151;p3"/>
            <p:cNvGrpSpPr/>
            <p:nvPr/>
          </p:nvGrpSpPr>
          <p:grpSpPr>
            <a:xfrm>
              <a:off x="1583150" y="1350000"/>
              <a:ext cx="216775" cy="269625"/>
              <a:chOff x="3876925" y="1350000"/>
              <a:chExt cx="216775" cy="269625"/>
            </a:xfrm>
          </p:grpSpPr>
          <p:sp>
            <p:nvSpPr>
              <p:cNvPr id="152" name="Google Shape;152;p3"/>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53" name="Google Shape;153;p3"/>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54" name="Google Shape;154;p3"/>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55" name="Google Shape;155;p3"/>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56" name="Google Shape;156;p3"/>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157" name="Google Shape;157;p3"/>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58" name="Google Shape;158;p3"/>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59" name="Google Shape;159;p3"/>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60" name="Google Shape;160;p3"/>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161" name="Google Shape;161;p3"/>
            <p:cNvGrpSpPr/>
            <p:nvPr/>
          </p:nvGrpSpPr>
          <p:grpSpPr>
            <a:xfrm>
              <a:off x="1863325" y="2900650"/>
              <a:ext cx="206200" cy="244975"/>
              <a:chOff x="4157100" y="2900650"/>
              <a:chExt cx="206200" cy="244975"/>
            </a:xfrm>
          </p:grpSpPr>
          <p:sp>
            <p:nvSpPr>
              <p:cNvPr id="162" name="Google Shape;162;p3"/>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63" name="Google Shape;163;p3"/>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64" name="Google Shape;164;p3"/>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165" name="Google Shape;165;p3"/>
            <p:cNvGrpSpPr/>
            <p:nvPr/>
          </p:nvGrpSpPr>
          <p:grpSpPr>
            <a:xfrm>
              <a:off x="1923250" y="773800"/>
              <a:ext cx="290750" cy="361250"/>
              <a:chOff x="4217025" y="773800"/>
              <a:chExt cx="290750" cy="361250"/>
            </a:xfrm>
          </p:grpSpPr>
          <p:sp>
            <p:nvSpPr>
              <p:cNvPr id="166" name="Google Shape;166;p3"/>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67" name="Google Shape;167;p3"/>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68" name="Google Shape;168;p3"/>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169" name="Google Shape;169;p3"/>
            <p:cNvGrpSpPr/>
            <p:nvPr/>
          </p:nvGrpSpPr>
          <p:grpSpPr>
            <a:xfrm>
              <a:off x="959375" y="2320925"/>
              <a:ext cx="149800" cy="299575"/>
              <a:chOff x="3253150" y="2320925"/>
              <a:chExt cx="149800" cy="299575"/>
            </a:xfrm>
          </p:grpSpPr>
          <p:sp>
            <p:nvSpPr>
              <p:cNvPr id="170" name="Google Shape;170;p3"/>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71" name="Google Shape;171;p3"/>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172" name="Google Shape;172;p3"/>
            <p:cNvGrpSpPr/>
            <p:nvPr/>
          </p:nvGrpSpPr>
          <p:grpSpPr>
            <a:xfrm>
              <a:off x="1193750" y="3986125"/>
              <a:ext cx="766525" cy="1452000"/>
              <a:chOff x="3487525" y="3986125"/>
              <a:chExt cx="766525" cy="1452000"/>
            </a:xfrm>
          </p:grpSpPr>
          <p:sp>
            <p:nvSpPr>
              <p:cNvPr id="173" name="Google Shape;173;p3"/>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74" name="Google Shape;174;p3"/>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75" name="Google Shape;175;p3"/>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76" name="Google Shape;176;p3"/>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177" name="Google Shape;177;p3"/>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78" name="Google Shape;178;p3"/>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79" name="Google Shape;179;p3"/>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180" name="Google Shape;180;p3"/>
            <p:cNvGrpSpPr/>
            <p:nvPr/>
          </p:nvGrpSpPr>
          <p:grpSpPr>
            <a:xfrm>
              <a:off x="1216650" y="5036325"/>
              <a:ext cx="169175" cy="269650"/>
              <a:chOff x="3510425" y="5036325"/>
              <a:chExt cx="169175" cy="269650"/>
            </a:xfrm>
          </p:grpSpPr>
          <p:sp>
            <p:nvSpPr>
              <p:cNvPr id="181" name="Google Shape;181;p3"/>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82" name="Google Shape;182;p3"/>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83" name="Google Shape;183;p3"/>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84" name="Google Shape;184;p3"/>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spTree>
    <p:extLst>
      <p:ext uri="{BB962C8B-B14F-4D97-AF65-F5344CB8AC3E}">
        <p14:creationId xmlns:p14="http://schemas.microsoft.com/office/powerpoint/2010/main" val="1594303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ED9134-A79A-5590-1775-DB633D444D63}"/>
              </a:ext>
            </a:extLst>
          </p:cNvPr>
          <p:cNvSpPr>
            <a:spLocks noGrp="1"/>
          </p:cNvSpPr>
          <p:nvPr>
            <p:ph type="title"/>
          </p:nvPr>
        </p:nvSpPr>
        <p:spPr>
          <a:xfrm>
            <a:off x="629280" y="342396"/>
            <a:ext cx="2949120" cy="1201086"/>
          </a:xfrm>
        </p:spPr>
        <p:txBody>
          <a:bodyPr anchor="b"/>
          <a:lstStyle>
            <a:lvl1pPr>
              <a:defRPr sz="2177"/>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0160609-0AE2-2AC9-C8D2-341E2AF11534}"/>
              </a:ext>
            </a:extLst>
          </p:cNvPr>
          <p:cNvSpPr>
            <a:spLocks noGrp="1"/>
          </p:cNvSpPr>
          <p:nvPr>
            <p:ph type="pic" idx="1"/>
          </p:nvPr>
        </p:nvSpPr>
        <p:spPr>
          <a:xfrm>
            <a:off x="3888000" y="740958"/>
            <a:ext cx="4628160" cy="3655104"/>
          </a:xfrm>
        </p:spPr>
        <p:txBody>
          <a:bodyPr/>
          <a:lstStyle>
            <a:lvl1pPr marL="0" indent="0">
              <a:buNone/>
              <a:defRPr sz="2177"/>
            </a:lvl1pPr>
            <a:lvl2pPr marL="311079" indent="0">
              <a:buNone/>
              <a:defRPr sz="1905"/>
            </a:lvl2pPr>
            <a:lvl3pPr marL="622158" indent="0">
              <a:buNone/>
              <a:defRPr sz="1633"/>
            </a:lvl3pPr>
            <a:lvl4pPr marL="933237" indent="0">
              <a:buNone/>
              <a:defRPr sz="1361"/>
            </a:lvl4pPr>
            <a:lvl5pPr marL="1244316" indent="0">
              <a:buNone/>
              <a:defRPr sz="1361"/>
            </a:lvl5pPr>
            <a:lvl6pPr marL="1555394" indent="0">
              <a:buNone/>
              <a:defRPr sz="1361"/>
            </a:lvl6pPr>
            <a:lvl7pPr marL="1866473" indent="0">
              <a:buNone/>
              <a:defRPr sz="1361"/>
            </a:lvl7pPr>
            <a:lvl8pPr marL="2177552" indent="0">
              <a:buNone/>
              <a:defRPr sz="1361"/>
            </a:lvl8pPr>
            <a:lvl9pPr marL="2488631" indent="0">
              <a:buNone/>
              <a:defRPr sz="1361"/>
            </a:lvl9pPr>
          </a:lstStyle>
          <a:p>
            <a:endParaRPr lang="it-IT"/>
          </a:p>
        </p:txBody>
      </p:sp>
      <p:sp>
        <p:nvSpPr>
          <p:cNvPr id="4" name="Segnaposto testo 3">
            <a:extLst>
              <a:ext uri="{FF2B5EF4-FFF2-40B4-BE49-F238E27FC236}">
                <a16:creationId xmlns:a16="http://schemas.microsoft.com/office/drawing/2014/main" id="{561395AA-5B34-EAE8-AC36-9BC9B1BBA227}"/>
              </a:ext>
            </a:extLst>
          </p:cNvPr>
          <p:cNvSpPr>
            <a:spLocks noGrp="1"/>
          </p:cNvSpPr>
          <p:nvPr>
            <p:ph type="body" sz="half" idx="2"/>
          </p:nvPr>
        </p:nvSpPr>
        <p:spPr>
          <a:xfrm>
            <a:off x="629280" y="1543483"/>
            <a:ext cx="2949120" cy="2857980"/>
          </a:xfrm>
        </p:spPr>
        <p:txBody>
          <a:bodyPr/>
          <a:lstStyle>
            <a:lvl1pPr marL="0" indent="0">
              <a:buNone/>
              <a:defRPr sz="1089"/>
            </a:lvl1pPr>
            <a:lvl2pPr marL="311079" indent="0">
              <a:buNone/>
              <a:defRPr sz="953"/>
            </a:lvl2pPr>
            <a:lvl3pPr marL="622158" indent="0">
              <a:buNone/>
              <a:defRPr sz="816"/>
            </a:lvl3pPr>
            <a:lvl4pPr marL="933237" indent="0">
              <a:buNone/>
              <a:defRPr sz="680"/>
            </a:lvl4pPr>
            <a:lvl5pPr marL="1244316" indent="0">
              <a:buNone/>
              <a:defRPr sz="680"/>
            </a:lvl5pPr>
            <a:lvl6pPr marL="1555394" indent="0">
              <a:buNone/>
              <a:defRPr sz="680"/>
            </a:lvl6pPr>
            <a:lvl7pPr marL="1866473" indent="0">
              <a:buNone/>
              <a:defRPr sz="680"/>
            </a:lvl7pPr>
            <a:lvl8pPr marL="2177552" indent="0">
              <a:buNone/>
              <a:defRPr sz="680"/>
            </a:lvl8pPr>
            <a:lvl9pPr marL="2488631" indent="0">
              <a:buNone/>
              <a:defRPr sz="68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739114EF-2F89-03E3-76DE-5C0BA8DCF687}"/>
              </a:ext>
            </a:extLst>
          </p:cNvPr>
          <p:cNvSpPr>
            <a:spLocks noGrp="1"/>
          </p:cNvSpPr>
          <p:nvPr>
            <p:ph type="sldNum" idx="10"/>
          </p:nvPr>
        </p:nvSpPr>
        <p:spPr/>
        <p:txBody>
          <a:bodyPr/>
          <a:lstStyle>
            <a:lvl1pPr>
              <a:defRPr/>
            </a:lvl1pPr>
          </a:lstStyle>
          <a:p>
            <a:fld id="{E4B1E79D-6051-4CD7-B9A8-72EE396A4639}" type="slidenum">
              <a:rPr lang="it-IT" altLang="it-IT"/>
              <a:pPr/>
              <a:t>‹N›</a:t>
            </a:fld>
            <a:endParaRPr lang="it-IT" altLang="it-IT"/>
          </a:p>
        </p:txBody>
      </p:sp>
    </p:spTree>
    <p:extLst>
      <p:ext uri="{BB962C8B-B14F-4D97-AF65-F5344CB8AC3E}">
        <p14:creationId xmlns:p14="http://schemas.microsoft.com/office/powerpoint/2010/main" val="1021102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671D1A-5E88-0A06-86A5-039ACD7B6AD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8A401D1-2A2A-2641-7775-CD84E4F3D78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9D362D79-E314-CE48-F9B9-DC82D3DD2D83}"/>
              </a:ext>
            </a:extLst>
          </p:cNvPr>
          <p:cNvSpPr>
            <a:spLocks noGrp="1"/>
          </p:cNvSpPr>
          <p:nvPr>
            <p:ph type="sldNum" idx="10"/>
          </p:nvPr>
        </p:nvSpPr>
        <p:spPr/>
        <p:txBody>
          <a:bodyPr/>
          <a:lstStyle>
            <a:lvl1pPr>
              <a:defRPr/>
            </a:lvl1pPr>
          </a:lstStyle>
          <a:p>
            <a:fld id="{56159C8C-41C1-4331-9A7E-39380D905E0B}" type="slidenum">
              <a:rPr lang="it-IT" altLang="it-IT"/>
              <a:pPr/>
              <a:t>‹N›</a:t>
            </a:fld>
            <a:endParaRPr lang="it-IT" altLang="it-IT"/>
          </a:p>
        </p:txBody>
      </p:sp>
    </p:spTree>
    <p:extLst>
      <p:ext uri="{BB962C8B-B14F-4D97-AF65-F5344CB8AC3E}">
        <p14:creationId xmlns:p14="http://schemas.microsoft.com/office/powerpoint/2010/main" val="63528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24D9B8B-BE5F-1961-AE64-636CC8E4826A}"/>
              </a:ext>
            </a:extLst>
          </p:cNvPr>
          <p:cNvSpPr>
            <a:spLocks noGrp="1"/>
          </p:cNvSpPr>
          <p:nvPr>
            <p:ph type="title" orient="vert"/>
          </p:nvPr>
        </p:nvSpPr>
        <p:spPr>
          <a:xfrm>
            <a:off x="6628320" y="205223"/>
            <a:ext cx="2056320" cy="4391741"/>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8EA7F4-A9D1-7F25-CAD7-0D690527170E}"/>
              </a:ext>
            </a:extLst>
          </p:cNvPr>
          <p:cNvSpPr>
            <a:spLocks noGrp="1"/>
          </p:cNvSpPr>
          <p:nvPr>
            <p:ph type="body" orient="vert" idx="1"/>
          </p:nvPr>
        </p:nvSpPr>
        <p:spPr>
          <a:xfrm>
            <a:off x="456482" y="205223"/>
            <a:ext cx="6033600" cy="439174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C4A6150-AA29-8BDF-C063-8762361FC508}"/>
              </a:ext>
            </a:extLst>
          </p:cNvPr>
          <p:cNvSpPr>
            <a:spLocks noGrp="1"/>
          </p:cNvSpPr>
          <p:nvPr>
            <p:ph type="sldNum" idx="10"/>
          </p:nvPr>
        </p:nvSpPr>
        <p:spPr/>
        <p:txBody>
          <a:bodyPr/>
          <a:lstStyle>
            <a:lvl1pPr>
              <a:defRPr/>
            </a:lvl1pPr>
          </a:lstStyle>
          <a:p>
            <a:fld id="{BCCEB076-47CA-4D6D-AE03-27D5DDB2A043}" type="slidenum">
              <a:rPr lang="it-IT" altLang="it-IT"/>
              <a:pPr/>
              <a:t>‹N›</a:t>
            </a:fld>
            <a:endParaRPr lang="it-IT" altLang="it-IT"/>
          </a:p>
        </p:txBody>
      </p:sp>
    </p:spTree>
    <p:extLst>
      <p:ext uri="{BB962C8B-B14F-4D97-AF65-F5344CB8AC3E}">
        <p14:creationId xmlns:p14="http://schemas.microsoft.com/office/powerpoint/2010/main" val="3416635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AFB9D5-BDF3-553C-B985-C4224BD85FAD}"/>
              </a:ext>
            </a:extLst>
          </p:cNvPr>
          <p:cNvSpPr>
            <a:spLocks noGrp="1"/>
          </p:cNvSpPr>
          <p:nvPr>
            <p:ph type="title"/>
          </p:nvPr>
        </p:nvSpPr>
        <p:spPr>
          <a:xfrm>
            <a:off x="456482" y="205223"/>
            <a:ext cx="8228160" cy="85761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39B797-D7D6-3A77-6258-48B76760133C}"/>
              </a:ext>
            </a:extLst>
          </p:cNvPr>
          <p:cNvSpPr>
            <a:spLocks noGrp="1"/>
          </p:cNvSpPr>
          <p:nvPr>
            <p:ph sz="half" idx="1"/>
          </p:nvPr>
        </p:nvSpPr>
        <p:spPr>
          <a:xfrm>
            <a:off x="456481" y="1203247"/>
            <a:ext cx="4044960" cy="33937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C56E6C0-CB18-0C70-F4CA-894998825177}"/>
              </a:ext>
            </a:extLst>
          </p:cNvPr>
          <p:cNvSpPr>
            <a:spLocks noGrp="1"/>
          </p:cNvSpPr>
          <p:nvPr>
            <p:ph type="body" sz="half" idx="2"/>
          </p:nvPr>
        </p:nvSpPr>
        <p:spPr>
          <a:xfrm>
            <a:off x="4639680" y="1203247"/>
            <a:ext cx="4044960" cy="33937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93CEA910-219E-FD6A-70C3-859EE612BED9}"/>
              </a:ext>
            </a:extLst>
          </p:cNvPr>
          <p:cNvSpPr>
            <a:spLocks noGrp="1"/>
          </p:cNvSpPr>
          <p:nvPr>
            <p:ph type="sldNum" idx="10"/>
          </p:nvPr>
        </p:nvSpPr>
        <p:spPr>
          <a:xfrm>
            <a:off x="6556322" y="4685532"/>
            <a:ext cx="2128320" cy="353197"/>
          </a:xfrm>
        </p:spPr>
        <p:txBody>
          <a:bodyPr/>
          <a:lstStyle>
            <a:lvl1pPr>
              <a:defRPr/>
            </a:lvl1pPr>
          </a:lstStyle>
          <a:p>
            <a:fld id="{54711CF1-96A2-4641-BDB8-DDD25193563E}" type="slidenum">
              <a:rPr lang="it-IT" altLang="it-IT"/>
              <a:pPr/>
              <a:t>‹N›</a:t>
            </a:fld>
            <a:endParaRPr lang="it-IT" altLang="it-IT"/>
          </a:p>
        </p:txBody>
      </p:sp>
    </p:spTree>
    <p:extLst>
      <p:ext uri="{BB962C8B-B14F-4D97-AF65-F5344CB8AC3E}">
        <p14:creationId xmlns:p14="http://schemas.microsoft.com/office/powerpoint/2010/main" val="2226470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661F1C-A9DD-92E8-BF6B-4345F468888A}"/>
              </a:ext>
            </a:extLst>
          </p:cNvPr>
          <p:cNvSpPr>
            <a:spLocks noGrp="1"/>
          </p:cNvSpPr>
          <p:nvPr>
            <p:ph type="ctrTitle"/>
          </p:nvPr>
        </p:nvSpPr>
        <p:spPr>
          <a:xfrm>
            <a:off x="1143360" y="841409"/>
            <a:ext cx="6857280" cy="1790828"/>
          </a:xfrm>
        </p:spPr>
        <p:txBody>
          <a:bodyPr anchor="b"/>
          <a:lstStyle>
            <a:lvl1pPr algn="ctr">
              <a:defRPr sz="4082"/>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008BDF5-AE98-789E-493C-46C3E8AB1580}"/>
              </a:ext>
            </a:extLst>
          </p:cNvPr>
          <p:cNvSpPr>
            <a:spLocks noGrp="1"/>
          </p:cNvSpPr>
          <p:nvPr>
            <p:ph type="subTitle" idx="1"/>
          </p:nvPr>
        </p:nvSpPr>
        <p:spPr>
          <a:xfrm>
            <a:off x="1143360" y="2701364"/>
            <a:ext cx="6857280" cy="1242130"/>
          </a:xfrm>
        </p:spPr>
        <p:txBody>
          <a:bodyPr/>
          <a:lstStyle>
            <a:lvl1pPr marL="0" indent="0" algn="ctr">
              <a:buNone/>
              <a:defRPr sz="1633"/>
            </a:lvl1pPr>
            <a:lvl2pPr marL="311079" indent="0" algn="ctr">
              <a:buNone/>
              <a:defRPr sz="1361"/>
            </a:lvl2pPr>
            <a:lvl3pPr marL="622158" indent="0" algn="ctr">
              <a:buNone/>
              <a:defRPr sz="1225"/>
            </a:lvl3pPr>
            <a:lvl4pPr marL="933237" indent="0" algn="ctr">
              <a:buNone/>
              <a:defRPr sz="1089"/>
            </a:lvl4pPr>
            <a:lvl5pPr marL="1244316" indent="0" algn="ctr">
              <a:buNone/>
              <a:defRPr sz="1089"/>
            </a:lvl5pPr>
            <a:lvl6pPr marL="1555394" indent="0" algn="ctr">
              <a:buNone/>
              <a:defRPr sz="1089"/>
            </a:lvl6pPr>
            <a:lvl7pPr marL="1866473" indent="0" algn="ctr">
              <a:buNone/>
              <a:defRPr sz="1089"/>
            </a:lvl7pPr>
            <a:lvl8pPr marL="2177552" indent="0" algn="ctr">
              <a:buNone/>
              <a:defRPr sz="1089"/>
            </a:lvl8pPr>
            <a:lvl9pPr marL="2488631" indent="0" algn="ctr">
              <a:buNone/>
              <a:defRPr sz="1089"/>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6ED90433-1A1D-131B-FA71-9AFBBCB1516C}"/>
              </a:ext>
            </a:extLst>
          </p:cNvPr>
          <p:cNvSpPr>
            <a:spLocks noGrp="1"/>
          </p:cNvSpPr>
          <p:nvPr>
            <p:ph type="sldNum" idx="10"/>
          </p:nvPr>
        </p:nvSpPr>
        <p:spPr/>
        <p:txBody>
          <a:bodyPr/>
          <a:lstStyle>
            <a:lvl1pPr>
              <a:defRPr/>
            </a:lvl1pPr>
          </a:lstStyle>
          <a:p>
            <a:fld id="{A5E7182A-00C5-4333-9E45-5FC51793B504}" type="slidenum">
              <a:rPr lang="it-IT" altLang="it-IT"/>
              <a:pPr/>
              <a:t>‹N›</a:t>
            </a:fld>
            <a:endParaRPr lang="it-IT" altLang="it-IT"/>
          </a:p>
        </p:txBody>
      </p:sp>
    </p:spTree>
    <p:extLst>
      <p:ext uri="{BB962C8B-B14F-4D97-AF65-F5344CB8AC3E}">
        <p14:creationId xmlns:p14="http://schemas.microsoft.com/office/powerpoint/2010/main" val="870901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30F966-BD7C-F70E-66BC-C57229B0A3B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0581C7-93B9-2A18-9A41-D4E99E598A5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230F444D-2732-B576-11EB-75DEAC8F5357}"/>
              </a:ext>
            </a:extLst>
          </p:cNvPr>
          <p:cNvSpPr>
            <a:spLocks noGrp="1"/>
          </p:cNvSpPr>
          <p:nvPr>
            <p:ph type="sldNum" idx="10"/>
          </p:nvPr>
        </p:nvSpPr>
        <p:spPr/>
        <p:txBody>
          <a:bodyPr/>
          <a:lstStyle>
            <a:lvl1pPr>
              <a:defRPr/>
            </a:lvl1pPr>
          </a:lstStyle>
          <a:p>
            <a:fld id="{6096B479-7066-4F52-9D4E-4505A07ADF59}" type="slidenum">
              <a:rPr lang="it-IT" altLang="it-IT"/>
              <a:pPr/>
              <a:t>‹N›</a:t>
            </a:fld>
            <a:endParaRPr lang="it-IT" altLang="it-IT"/>
          </a:p>
        </p:txBody>
      </p:sp>
    </p:spTree>
    <p:extLst>
      <p:ext uri="{BB962C8B-B14F-4D97-AF65-F5344CB8AC3E}">
        <p14:creationId xmlns:p14="http://schemas.microsoft.com/office/powerpoint/2010/main" val="3552483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85C74-5310-A6AC-8F44-95E92423D751}"/>
              </a:ext>
            </a:extLst>
          </p:cNvPr>
          <p:cNvSpPr>
            <a:spLocks noGrp="1"/>
          </p:cNvSpPr>
          <p:nvPr>
            <p:ph type="title"/>
          </p:nvPr>
        </p:nvSpPr>
        <p:spPr>
          <a:xfrm>
            <a:off x="623521" y="1282095"/>
            <a:ext cx="7886880" cy="2139704"/>
          </a:xfrm>
        </p:spPr>
        <p:txBody>
          <a:bodyPr anchor="b"/>
          <a:lstStyle>
            <a:lvl1pPr>
              <a:defRPr sz="4082"/>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857813C-E48B-B2C5-9914-EC46EB0B0138}"/>
              </a:ext>
            </a:extLst>
          </p:cNvPr>
          <p:cNvSpPr>
            <a:spLocks noGrp="1"/>
          </p:cNvSpPr>
          <p:nvPr>
            <p:ph type="body" idx="1"/>
          </p:nvPr>
        </p:nvSpPr>
        <p:spPr>
          <a:xfrm>
            <a:off x="623521" y="3442323"/>
            <a:ext cx="7886880" cy="1124398"/>
          </a:xfrm>
        </p:spPr>
        <p:txBody>
          <a:bodyPr/>
          <a:lstStyle>
            <a:lvl1pPr marL="0" indent="0">
              <a:buNone/>
              <a:defRPr sz="1633"/>
            </a:lvl1pPr>
            <a:lvl2pPr marL="311079" indent="0">
              <a:buNone/>
              <a:defRPr sz="1361"/>
            </a:lvl2pPr>
            <a:lvl3pPr marL="622158" indent="0">
              <a:buNone/>
              <a:defRPr sz="1225"/>
            </a:lvl3pPr>
            <a:lvl4pPr marL="933237" indent="0">
              <a:buNone/>
              <a:defRPr sz="1089"/>
            </a:lvl4pPr>
            <a:lvl5pPr marL="1244316" indent="0">
              <a:buNone/>
              <a:defRPr sz="1089"/>
            </a:lvl5pPr>
            <a:lvl6pPr marL="1555394" indent="0">
              <a:buNone/>
              <a:defRPr sz="1089"/>
            </a:lvl6pPr>
            <a:lvl7pPr marL="1866473" indent="0">
              <a:buNone/>
              <a:defRPr sz="1089"/>
            </a:lvl7pPr>
            <a:lvl8pPr marL="2177552" indent="0">
              <a:buNone/>
              <a:defRPr sz="1089"/>
            </a:lvl8pPr>
            <a:lvl9pPr marL="2488631" indent="0">
              <a:buNone/>
              <a:defRPr sz="1089"/>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AFEB1704-53F8-B382-FF67-CEA087722A77}"/>
              </a:ext>
            </a:extLst>
          </p:cNvPr>
          <p:cNvSpPr>
            <a:spLocks noGrp="1"/>
          </p:cNvSpPr>
          <p:nvPr>
            <p:ph type="sldNum" idx="10"/>
          </p:nvPr>
        </p:nvSpPr>
        <p:spPr/>
        <p:txBody>
          <a:bodyPr/>
          <a:lstStyle>
            <a:lvl1pPr>
              <a:defRPr/>
            </a:lvl1pPr>
          </a:lstStyle>
          <a:p>
            <a:fld id="{11248787-2471-467C-A8AD-C32BD5E2B2A7}" type="slidenum">
              <a:rPr lang="it-IT" altLang="it-IT"/>
              <a:pPr/>
              <a:t>‹N›</a:t>
            </a:fld>
            <a:endParaRPr lang="it-IT" altLang="it-IT"/>
          </a:p>
        </p:txBody>
      </p:sp>
    </p:spTree>
    <p:extLst>
      <p:ext uri="{BB962C8B-B14F-4D97-AF65-F5344CB8AC3E}">
        <p14:creationId xmlns:p14="http://schemas.microsoft.com/office/powerpoint/2010/main" val="206713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EB3805-4599-C7DE-56BE-8FC17DCC16E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5975C0E-BF42-2F96-53C6-43A4D36B2E26}"/>
              </a:ext>
            </a:extLst>
          </p:cNvPr>
          <p:cNvSpPr>
            <a:spLocks noGrp="1"/>
          </p:cNvSpPr>
          <p:nvPr>
            <p:ph sz="half" idx="1"/>
          </p:nvPr>
        </p:nvSpPr>
        <p:spPr>
          <a:xfrm>
            <a:off x="456481" y="1203247"/>
            <a:ext cx="4044960" cy="33937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DBD3E5F-AB59-2950-0033-F9A4835AA26C}"/>
              </a:ext>
            </a:extLst>
          </p:cNvPr>
          <p:cNvSpPr>
            <a:spLocks noGrp="1"/>
          </p:cNvSpPr>
          <p:nvPr>
            <p:ph sz="half" idx="2"/>
          </p:nvPr>
        </p:nvSpPr>
        <p:spPr>
          <a:xfrm>
            <a:off x="4639680" y="1203247"/>
            <a:ext cx="4044960" cy="33937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EBA025B1-4DC5-6D4F-8C3A-7AB70DE299A6}"/>
              </a:ext>
            </a:extLst>
          </p:cNvPr>
          <p:cNvSpPr>
            <a:spLocks noGrp="1"/>
          </p:cNvSpPr>
          <p:nvPr>
            <p:ph type="sldNum" idx="10"/>
          </p:nvPr>
        </p:nvSpPr>
        <p:spPr/>
        <p:txBody>
          <a:bodyPr/>
          <a:lstStyle>
            <a:lvl1pPr>
              <a:defRPr/>
            </a:lvl1pPr>
          </a:lstStyle>
          <a:p>
            <a:fld id="{DDA2DCFD-DEC9-4224-8152-BB141951FCDC}" type="slidenum">
              <a:rPr lang="it-IT" altLang="it-IT"/>
              <a:pPr/>
              <a:t>‹N›</a:t>
            </a:fld>
            <a:endParaRPr lang="it-IT" altLang="it-IT"/>
          </a:p>
        </p:txBody>
      </p:sp>
    </p:spTree>
    <p:extLst>
      <p:ext uri="{BB962C8B-B14F-4D97-AF65-F5344CB8AC3E}">
        <p14:creationId xmlns:p14="http://schemas.microsoft.com/office/powerpoint/2010/main" val="303504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020AB-968D-0A38-F525-3112BA80E4D5}"/>
              </a:ext>
            </a:extLst>
          </p:cNvPr>
          <p:cNvSpPr>
            <a:spLocks noGrp="1"/>
          </p:cNvSpPr>
          <p:nvPr>
            <p:ph type="title"/>
          </p:nvPr>
        </p:nvSpPr>
        <p:spPr>
          <a:xfrm>
            <a:off x="629281" y="274349"/>
            <a:ext cx="7886880" cy="993704"/>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BA8C52-2B84-CF01-645F-05D384803380}"/>
              </a:ext>
            </a:extLst>
          </p:cNvPr>
          <p:cNvSpPr>
            <a:spLocks noGrp="1"/>
          </p:cNvSpPr>
          <p:nvPr>
            <p:ph type="body" idx="1"/>
          </p:nvPr>
        </p:nvSpPr>
        <p:spPr>
          <a:xfrm>
            <a:off x="629280" y="1260493"/>
            <a:ext cx="3869280" cy="617825"/>
          </a:xfrm>
        </p:spPr>
        <p:txBody>
          <a:bodyPr anchor="b"/>
          <a:lstStyle>
            <a:lvl1pPr marL="0" indent="0">
              <a:buNone/>
              <a:defRPr sz="1633" b="1"/>
            </a:lvl1pPr>
            <a:lvl2pPr marL="311079" indent="0">
              <a:buNone/>
              <a:defRPr sz="1361" b="1"/>
            </a:lvl2pPr>
            <a:lvl3pPr marL="622158" indent="0">
              <a:buNone/>
              <a:defRPr sz="1225" b="1"/>
            </a:lvl3pPr>
            <a:lvl4pPr marL="933237" indent="0">
              <a:buNone/>
              <a:defRPr sz="1089" b="1"/>
            </a:lvl4pPr>
            <a:lvl5pPr marL="1244316" indent="0">
              <a:buNone/>
              <a:defRPr sz="1089" b="1"/>
            </a:lvl5pPr>
            <a:lvl6pPr marL="1555394" indent="0">
              <a:buNone/>
              <a:defRPr sz="1089" b="1"/>
            </a:lvl6pPr>
            <a:lvl7pPr marL="1866473" indent="0">
              <a:buNone/>
              <a:defRPr sz="1089" b="1"/>
            </a:lvl7pPr>
            <a:lvl8pPr marL="2177552" indent="0">
              <a:buNone/>
              <a:defRPr sz="1089" b="1"/>
            </a:lvl8pPr>
            <a:lvl9pPr marL="2488631" indent="0">
              <a:buNone/>
              <a:defRPr sz="1089"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E7B5586-BA1D-425E-4AF4-7096D4AAE530}"/>
              </a:ext>
            </a:extLst>
          </p:cNvPr>
          <p:cNvSpPr>
            <a:spLocks noGrp="1"/>
          </p:cNvSpPr>
          <p:nvPr>
            <p:ph sz="half" idx="2"/>
          </p:nvPr>
        </p:nvSpPr>
        <p:spPr>
          <a:xfrm>
            <a:off x="629280" y="1878317"/>
            <a:ext cx="3869280" cy="276401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AE1C01B-C0F3-B664-89DD-EADDA126EC20}"/>
              </a:ext>
            </a:extLst>
          </p:cNvPr>
          <p:cNvSpPr>
            <a:spLocks noGrp="1"/>
          </p:cNvSpPr>
          <p:nvPr>
            <p:ph type="body" sz="quarter" idx="3"/>
          </p:nvPr>
        </p:nvSpPr>
        <p:spPr>
          <a:xfrm>
            <a:off x="4629600" y="1260493"/>
            <a:ext cx="3886560" cy="617825"/>
          </a:xfrm>
        </p:spPr>
        <p:txBody>
          <a:bodyPr anchor="b"/>
          <a:lstStyle>
            <a:lvl1pPr marL="0" indent="0">
              <a:buNone/>
              <a:defRPr sz="1633" b="1"/>
            </a:lvl1pPr>
            <a:lvl2pPr marL="311079" indent="0">
              <a:buNone/>
              <a:defRPr sz="1361" b="1"/>
            </a:lvl2pPr>
            <a:lvl3pPr marL="622158" indent="0">
              <a:buNone/>
              <a:defRPr sz="1225" b="1"/>
            </a:lvl3pPr>
            <a:lvl4pPr marL="933237" indent="0">
              <a:buNone/>
              <a:defRPr sz="1089" b="1"/>
            </a:lvl4pPr>
            <a:lvl5pPr marL="1244316" indent="0">
              <a:buNone/>
              <a:defRPr sz="1089" b="1"/>
            </a:lvl5pPr>
            <a:lvl6pPr marL="1555394" indent="0">
              <a:buNone/>
              <a:defRPr sz="1089" b="1"/>
            </a:lvl6pPr>
            <a:lvl7pPr marL="1866473" indent="0">
              <a:buNone/>
              <a:defRPr sz="1089" b="1"/>
            </a:lvl7pPr>
            <a:lvl8pPr marL="2177552" indent="0">
              <a:buNone/>
              <a:defRPr sz="1089" b="1"/>
            </a:lvl8pPr>
            <a:lvl9pPr marL="2488631" indent="0">
              <a:buNone/>
              <a:defRPr sz="1089"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3579D3A-2358-6997-CAF4-68DE2A3E4DF6}"/>
              </a:ext>
            </a:extLst>
          </p:cNvPr>
          <p:cNvSpPr>
            <a:spLocks noGrp="1"/>
          </p:cNvSpPr>
          <p:nvPr>
            <p:ph sz="quarter" idx="4"/>
          </p:nvPr>
        </p:nvSpPr>
        <p:spPr>
          <a:xfrm>
            <a:off x="4629600" y="1878317"/>
            <a:ext cx="3886560" cy="276401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EC7BB071-355A-C8C6-FA12-F18612EE219B}"/>
              </a:ext>
            </a:extLst>
          </p:cNvPr>
          <p:cNvSpPr>
            <a:spLocks noGrp="1"/>
          </p:cNvSpPr>
          <p:nvPr>
            <p:ph type="sldNum" idx="10"/>
          </p:nvPr>
        </p:nvSpPr>
        <p:spPr/>
        <p:txBody>
          <a:bodyPr/>
          <a:lstStyle>
            <a:lvl1pPr>
              <a:defRPr/>
            </a:lvl1pPr>
          </a:lstStyle>
          <a:p>
            <a:fld id="{1AD5D67D-E165-4238-96A2-04D241190BD5}" type="slidenum">
              <a:rPr lang="it-IT" altLang="it-IT"/>
              <a:pPr/>
              <a:t>‹N›</a:t>
            </a:fld>
            <a:endParaRPr lang="it-IT" altLang="it-IT"/>
          </a:p>
        </p:txBody>
      </p:sp>
    </p:spTree>
    <p:extLst>
      <p:ext uri="{BB962C8B-B14F-4D97-AF65-F5344CB8AC3E}">
        <p14:creationId xmlns:p14="http://schemas.microsoft.com/office/powerpoint/2010/main" val="3619314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B4328C-9B7A-6BBB-AC5B-76EB24F65F9C}"/>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88BA7257-B132-C4A9-F141-1EC8B65B6F76}"/>
              </a:ext>
            </a:extLst>
          </p:cNvPr>
          <p:cNvSpPr>
            <a:spLocks noGrp="1"/>
          </p:cNvSpPr>
          <p:nvPr>
            <p:ph type="sldNum" idx="10"/>
          </p:nvPr>
        </p:nvSpPr>
        <p:spPr/>
        <p:txBody>
          <a:bodyPr/>
          <a:lstStyle>
            <a:lvl1pPr>
              <a:defRPr/>
            </a:lvl1pPr>
          </a:lstStyle>
          <a:p>
            <a:fld id="{3CDA2744-8806-4045-A63B-7D53E4F4CF73}" type="slidenum">
              <a:rPr lang="it-IT" altLang="it-IT"/>
              <a:pPr/>
              <a:t>‹N›</a:t>
            </a:fld>
            <a:endParaRPr lang="it-IT" altLang="it-IT"/>
          </a:p>
        </p:txBody>
      </p:sp>
    </p:spTree>
    <p:extLst>
      <p:ext uri="{BB962C8B-B14F-4D97-AF65-F5344CB8AC3E}">
        <p14:creationId xmlns:p14="http://schemas.microsoft.com/office/powerpoint/2010/main" val="54369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5"/>
        <p:cNvGrpSpPr/>
        <p:nvPr/>
      </p:nvGrpSpPr>
      <p:grpSpPr>
        <a:xfrm>
          <a:off x="0" y="0"/>
          <a:ext cx="0" cy="0"/>
          <a:chOff x="0" y="0"/>
          <a:chExt cx="0" cy="0"/>
        </a:xfrm>
      </p:grpSpPr>
      <p:sp>
        <p:nvSpPr>
          <p:cNvPr id="186" name="Google Shape;186;p4"/>
          <p:cNvSpPr txBox="1">
            <a:spLocks noGrp="1"/>
          </p:cNvSpPr>
          <p:nvPr>
            <p:ph type="body" idx="1"/>
          </p:nvPr>
        </p:nvSpPr>
        <p:spPr>
          <a:xfrm>
            <a:off x="2269826" y="2161803"/>
            <a:ext cx="4604400" cy="819900"/>
          </a:xfrm>
          <a:prstGeom prst="rect">
            <a:avLst/>
          </a:prstGeom>
        </p:spPr>
        <p:txBody>
          <a:bodyPr spcFirstLastPara="1" wrap="square" lIns="91425" tIns="91425" rIns="91425" bIns="91425" anchor="b"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599"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grpSp>
        <p:nvGrpSpPr>
          <p:cNvPr id="187" name="Google Shape;187;p4"/>
          <p:cNvGrpSpPr/>
          <p:nvPr/>
        </p:nvGrpSpPr>
        <p:grpSpPr>
          <a:xfrm>
            <a:off x="802983" y="3161504"/>
            <a:ext cx="7513267" cy="1540196"/>
            <a:chOff x="802981" y="3161504"/>
            <a:chExt cx="7513267" cy="1540196"/>
          </a:xfrm>
        </p:grpSpPr>
        <p:sp>
          <p:nvSpPr>
            <p:cNvPr id="188" name="Google Shape;188;p4"/>
            <p:cNvSpPr/>
            <p:nvPr/>
          </p:nvSpPr>
          <p:spPr>
            <a:xfrm rot="5400000">
              <a:off x="2822648" y="2524129"/>
              <a:ext cx="1042613" cy="250503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89" name="Google Shape;189;p4"/>
            <p:cNvSpPr/>
            <p:nvPr/>
          </p:nvSpPr>
          <p:spPr>
            <a:xfrm rot="3020914">
              <a:off x="1433468" y="3420610"/>
              <a:ext cx="380422" cy="501593"/>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190" name="Google Shape;190;p4"/>
            <p:cNvGrpSpPr/>
            <p:nvPr/>
          </p:nvGrpSpPr>
          <p:grpSpPr>
            <a:xfrm rot="7357511">
              <a:off x="7243958" y="3657662"/>
              <a:ext cx="194495" cy="389007"/>
              <a:chOff x="3253150" y="2320925"/>
              <a:chExt cx="149800" cy="299575"/>
            </a:xfrm>
          </p:grpSpPr>
          <p:sp>
            <p:nvSpPr>
              <p:cNvPr id="191" name="Google Shape;191;p4"/>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92" name="Google Shape;192;p4"/>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193" name="Google Shape;193;p4"/>
            <p:cNvGrpSpPr/>
            <p:nvPr/>
          </p:nvGrpSpPr>
          <p:grpSpPr>
            <a:xfrm rot="-5400000">
              <a:off x="5247912" y="2613433"/>
              <a:ext cx="1225750" cy="2321893"/>
              <a:chOff x="3487525" y="3986125"/>
              <a:chExt cx="766525" cy="1452000"/>
            </a:xfrm>
          </p:grpSpPr>
          <p:sp>
            <p:nvSpPr>
              <p:cNvPr id="194" name="Google Shape;194;p4"/>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95" name="Google Shape;195;p4"/>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96" name="Google Shape;196;p4"/>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97" name="Google Shape;197;p4"/>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198" name="Google Shape;198;p4"/>
            <p:cNvSpPr/>
            <p:nvPr/>
          </p:nvSpPr>
          <p:spPr>
            <a:xfrm>
              <a:off x="4524477" y="3819970"/>
              <a:ext cx="329752" cy="33209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199" name="Google Shape;199;p4"/>
            <p:cNvSpPr/>
            <p:nvPr/>
          </p:nvSpPr>
          <p:spPr>
            <a:xfrm rot="3958791">
              <a:off x="1686045" y="3770049"/>
              <a:ext cx="246705" cy="382854"/>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00" name="Google Shape;200;p4"/>
            <p:cNvSpPr/>
            <p:nvPr/>
          </p:nvSpPr>
          <p:spPr>
            <a:xfrm rot="-5400000">
              <a:off x="7509304" y="3218901"/>
              <a:ext cx="191688" cy="700698"/>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01" name="Google Shape;201;p4"/>
            <p:cNvSpPr/>
            <p:nvPr/>
          </p:nvSpPr>
          <p:spPr>
            <a:xfrm rot="6864207">
              <a:off x="906951" y="3174041"/>
              <a:ext cx="298273" cy="420559"/>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02" name="Google Shape;202;p4"/>
            <p:cNvSpPr/>
            <p:nvPr/>
          </p:nvSpPr>
          <p:spPr>
            <a:xfrm rot="-1473928">
              <a:off x="7955495" y="3223413"/>
              <a:ext cx="317583" cy="276824"/>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203" name="Google Shape;203;p4"/>
            <p:cNvGrpSpPr/>
            <p:nvPr/>
          </p:nvGrpSpPr>
          <p:grpSpPr>
            <a:xfrm rot="4061875">
              <a:off x="4563803" y="4379795"/>
              <a:ext cx="251087" cy="298303"/>
              <a:chOff x="4157100" y="2900650"/>
              <a:chExt cx="206200" cy="244975"/>
            </a:xfrm>
          </p:grpSpPr>
          <p:sp>
            <p:nvSpPr>
              <p:cNvPr id="204" name="Google Shape;204;p4"/>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05" name="Google Shape;205;p4"/>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06" name="Google Shape;206;p4"/>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sp>
        <p:nvSpPr>
          <p:cNvPr id="207" name="Google Shape;207;p4"/>
          <p:cNvSpPr txBox="1">
            <a:spLocks noGrp="1"/>
          </p:cNvSpPr>
          <p:nvPr>
            <p:ph type="sldNum" idx="12"/>
          </p:nvPr>
        </p:nvSpPr>
        <p:spPr>
          <a:xfrm>
            <a:off x="4297652" y="4749854"/>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40018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CA0C0F5-219B-B6E1-7587-D056D593B0F7}"/>
              </a:ext>
            </a:extLst>
          </p:cNvPr>
          <p:cNvSpPr>
            <a:spLocks noGrp="1"/>
          </p:cNvSpPr>
          <p:nvPr>
            <p:ph type="sldNum" idx="10"/>
          </p:nvPr>
        </p:nvSpPr>
        <p:spPr/>
        <p:txBody>
          <a:bodyPr/>
          <a:lstStyle>
            <a:lvl1pPr>
              <a:defRPr/>
            </a:lvl1pPr>
          </a:lstStyle>
          <a:p>
            <a:fld id="{622E4D60-5DC1-4E4F-9ACB-321C0F9AC6F8}" type="slidenum">
              <a:rPr lang="it-IT" altLang="it-IT"/>
              <a:pPr/>
              <a:t>‹N›</a:t>
            </a:fld>
            <a:endParaRPr lang="it-IT" altLang="it-IT"/>
          </a:p>
        </p:txBody>
      </p:sp>
    </p:spTree>
    <p:extLst>
      <p:ext uri="{BB962C8B-B14F-4D97-AF65-F5344CB8AC3E}">
        <p14:creationId xmlns:p14="http://schemas.microsoft.com/office/powerpoint/2010/main" val="2255795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C4B817-4D94-66A8-CE7E-55EB5F05E80A}"/>
              </a:ext>
            </a:extLst>
          </p:cNvPr>
          <p:cNvSpPr>
            <a:spLocks noGrp="1"/>
          </p:cNvSpPr>
          <p:nvPr>
            <p:ph type="title"/>
          </p:nvPr>
        </p:nvSpPr>
        <p:spPr>
          <a:xfrm>
            <a:off x="629280" y="342396"/>
            <a:ext cx="2949120" cy="1201086"/>
          </a:xfrm>
        </p:spPr>
        <p:txBody>
          <a:bodyPr anchor="b"/>
          <a:lstStyle>
            <a:lvl1pPr>
              <a:defRPr sz="2177"/>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2653E4-BE63-AC58-0B9B-25407916894C}"/>
              </a:ext>
            </a:extLst>
          </p:cNvPr>
          <p:cNvSpPr>
            <a:spLocks noGrp="1"/>
          </p:cNvSpPr>
          <p:nvPr>
            <p:ph idx="1"/>
          </p:nvPr>
        </p:nvSpPr>
        <p:spPr>
          <a:xfrm>
            <a:off x="3888000" y="740958"/>
            <a:ext cx="4628160" cy="3655104"/>
          </a:xfrm>
        </p:spPr>
        <p:txBody>
          <a:bodyPr/>
          <a:lstStyle>
            <a:lvl1pPr>
              <a:defRPr sz="2177"/>
            </a:lvl1pPr>
            <a:lvl2pPr>
              <a:defRPr sz="1905"/>
            </a:lvl2pPr>
            <a:lvl3pPr>
              <a:defRPr sz="1633"/>
            </a:lvl3pPr>
            <a:lvl4pPr>
              <a:defRPr sz="1361"/>
            </a:lvl4pPr>
            <a:lvl5pPr>
              <a:defRPr sz="1361"/>
            </a:lvl5pPr>
            <a:lvl6pPr>
              <a:defRPr sz="1361"/>
            </a:lvl6pPr>
            <a:lvl7pPr>
              <a:defRPr sz="1361"/>
            </a:lvl7pPr>
            <a:lvl8pPr>
              <a:defRPr sz="1361"/>
            </a:lvl8pPr>
            <a:lvl9pPr>
              <a:defRPr sz="1361"/>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DBBC143-417E-278A-BAF7-B3A81499BF8E}"/>
              </a:ext>
            </a:extLst>
          </p:cNvPr>
          <p:cNvSpPr>
            <a:spLocks noGrp="1"/>
          </p:cNvSpPr>
          <p:nvPr>
            <p:ph type="body" sz="half" idx="2"/>
          </p:nvPr>
        </p:nvSpPr>
        <p:spPr>
          <a:xfrm>
            <a:off x="629280" y="1543483"/>
            <a:ext cx="2949120" cy="2857980"/>
          </a:xfrm>
        </p:spPr>
        <p:txBody>
          <a:bodyPr/>
          <a:lstStyle>
            <a:lvl1pPr marL="0" indent="0">
              <a:buNone/>
              <a:defRPr sz="1089"/>
            </a:lvl1pPr>
            <a:lvl2pPr marL="311079" indent="0">
              <a:buNone/>
              <a:defRPr sz="953"/>
            </a:lvl2pPr>
            <a:lvl3pPr marL="622158" indent="0">
              <a:buNone/>
              <a:defRPr sz="816"/>
            </a:lvl3pPr>
            <a:lvl4pPr marL="933237" indent="0">
              <a:buNone/>
              <a:defRPr sz="680"/>
            </a:lvl4pPr>
            <a:lvl5pPr marL="1244316" indent="0">
              <a:buNone/>
              <a:defRPr sz="680"/>
            </a:lvl5pPr>
            <a:lvl6pPr marL="1555394" indent="0">
              <a:buNone/>
              <a:defRPr sz="680"/>
            </a:lvl6pPr>
            <a:lvl7pPr marL="1866473" indent="0">
              <a:buNone/>
              <a:defRPr sz="680"/>
            </a:lvl7pPr>
            <a:lvl8pPr marL="2177552" indent="0">
              <a:buNone/>
              <a:defRPr sz="680"/>
            </a:lvl8pPr>
            <a:lvl9pPr marL="2488631" indent="0">
              <a:buNone/>
              <a:defRPr sz="68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BE075739-9949-734C-5F80-C5A4B1CEC894}"/>
              </a:ext>
            </a:extLst>
          </p:cNvPr>
          <p:cNvSpPr>
            <a:spLocks noGrp="1"/>
          </p:cNvSpPr>
          <p:nvPr>
            <p:ph type="sldNum" idx="10"/>
          </p:nvPr>
        </p:nvSpPr>
        <p:spPr/>
        <p:txBody>
          <a:bodyPr/>
          <a:lstStyle>
            <a:lvl1pPr>
              <a:defRPr/>
            </a:lvl1pPr>
          </a:lstStyle>
          <a:p>
            <a:fld id="{6D267BCD-6608-4D86-BAA1-490B5FE0C7B1}" type="slidenum">
              <a:rPr lang="it-IT" altLang="it-IT"/>
              <a:pPr/>
              <a:t>‹N›</a:t>
            </a:fld>
            <a:endParaRPr lang="it-IT" altLang="it-IT"/>
          </a:p>
        </p:txBody>
      </p:sp>
    </p:spTree>
    <p:extLst>
      <p:ext uri="{BB962C8B-B14F-4D97-AF65-F5344CB8AC3E}">
        <p14:creationId xmlns:p14="http://schemas.microsoft.com/office/powerpoint/2010/main" val="2429822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737448-D5CE-6D44-7183-3A7AF19F3E33}"/>
              </a:ext>
            </a:extLst>
          </p:cNvPr>
          <p:cNvSpPr>
            <a:spLocks noGrp="1"/>
          </p:cNvSpPr>
          <p:nvPr>
            <p:ph type="title"/>
          </p:nvPr>
        </p:nvSpPr>
        <p:spPr>
          <a:xfrm>
            <a:off x="629280" y="342396"/>
            <a:ext cx="2949120" cy="1201086"/>
          </a:xfrm>
        </p:spPr>
        <p:txBody>
          <a:bodyPr anchor="b"/>
          <a:lstStyle>
            <a:lvl1pPr>
              <a:defRPr sz="2177"/>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72440BF-01E1-871D-1572-38C5E1A398CA}"/>
              </a:ext>
            </a:extLst>
          </p:cNvPr>
          <p:cNvSpPr>
            <a:spLocks noGrp="1"/>
          </p:cNvSpPr>
          <p:nvPr>
            <p:ph type="pic" idx="1"/>
          </p:nvPr>
        </p:nvSpPr>
        <p:spPr>
          <a:xfrm>
            <a:off x="3888000" y="740958"/>
            <a:ext cx="4628160" cy="3655104"/>
          </a:xfrm>
        </p:spPr>
        <p:txBody>
          <a:bodyPr/>
          <a:lstStyle>
            <a:lvl1pPr marL="0" indent="0">
              <a:buNone/>
              <a:defRPr sz="2177"/>
            </a:lvl1pPr>
            <a:lvl2pPr marL="311079" indent="0">
              <a:buNone/>
              <a:defRPr sz="1905"/>
            </a:lvl2pPr>
            <a:lvl3pPr marL="622158" indent="0">
              <a:buNone/>
              <a:defRPr sz="1633"/>
            </a:lvl3pPr>
            <a:lvl4pPr marL="933237" indent="0">
              <a:buNone/>
              <a:defRPr sz="1361"/>
            </a:lvl4pPr>
            <a:lvl5pPr marL="1244316" indent="0">
              <a:buNone/>
              <a:defRPr sz="1361"/>
            </a:lvl5pPr>
            <a:lvl6pPr marL="1555394" indent="0">
              <a:buNone/>
              <a:defRPr sz="1361"/>
            </a:lvl6pPr>
            <a:lvl7pPr marL="1866473" indent="0">
              <a:buNone/>
              <a:defRPr sz="1361"/>
            </a:lvl7pPr>
            <a:lvl8pPr marL="2177552" indent="0">
              <a:buNone/>
              <a:defRPr sz="1361"/>
            </a:lvl8pPr>
            <a:lvl9pPr marL="2488631" indent="0">
              <a:buNone/>
              <a:defRPr sz="1361"/>
            </a:lvl9pPr>
          </a:lstStyle>
          <a:p>
            <a:endParaRPr lang="it-IT"/>
          </a:p>
        </p:txBody>
      </p:sp>
      <p:sp>
        <p:nvSpPr>
          <p:cNvPr id="4" name="Segnaposto testo 3">
            <a:extLst>
              <a:ext uri="{FF2B5EF4-FFF2-40B4-BE49-F238E27FC236}">
                <a16:creationId xmlns:a16="http://schemas.microsoft.com/office/drawing/2014/main" id="{276CC2A7-219E-9779-FD7F-4C846BE15B20}"/>
              </a:ext>
            </a:extLst>
          </p:cNvPr>
          <p:cNvSpPr>
            <a:spLocks noGrp="1"/>
          </p:cNvSpPr>
          <p:nvPr>
            <p:ph type="body" sz="half" idx="2"/>
          </p:nvPr>
        </p:nvSpPr>
        <p:spPr>
          <a:xfrm>
            <a:off x="629280" y="1543483"/>
            <a:ext cx="2949120" cy="2857980"/>
          </a:xfrm>
        </p:spPr>
        <p:txBody>
          <a:bodyPr/>
          <a:lstStyle>
            <a:lvl1pPr marL="0" indent="0">
              <a:buNone/>
              <a:defRPr sz="1089"/>
            </a:lvl1pPr>
            <a:lvl2pPr marL="311079" indent="0">
              <a:buNone/>
              <a:defRPr sz="953"/>
            </a:lvl2pPr>
            <a:lvl3pPr marL="622158" indent="0">
              <a:buNone/>
              <a:defRPr sz="816"/>
            </a:lvl3pPr>
            <a:lvl4pPr marL="933237" indent="0">
              <a:buNone/>
              <a:defRPr sz="680"/>
            </a:lvl4pPr>
            <a:lvl5pPr marL="1244316" indent="0">
              <a:buNone/>
              <a:defRPr sz="680"/>
            </a:lvl5pPr>
            <a:lvl6pPr marL="1555394" indent="0">
              <a:buNone/>
              <a:defRPr sz="680"/>
            </a:lvl6pPr>
            <a:lvl7pPr marL="1866473" indent="0">
              <a:buNone/>
              <a:defRPr sz="680"/>
            </a:lvl7pPr>
            <a:lvl8pPr marL="2177552" indent="0">
              <a:buNone/>
              <a:defRPr sz="680"/>
            </a:lvl8pPr>
            <a:lvl9pPr marL="2488631" indent="0">
              <a:buNone/>
              <a:defRPr sz="68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782CEF78-07FF-C9AF-9B57-BF4770444EE7}"/>
              </a:ext>
            </a:extLst>
          </p:cNvPr>
          <p:cNvSpPr>
            <a:spLocks noGrp="1"/>
          </p:cNvSpPr>
          <p:nvPr>
            <p:ph type="sldNum" idx="10"/>
          </p:nvPr>
        </p:nvSpPr>
        <p:spPr/>
        <p:txBody>
          <a:bodyPr/>
          <a:lstStyle>
            <a:lvl1pPr>
              <a:defRPr/>
            </a:lvl1pPr>
          </a:lstStyle>
          <a:p>
            <a:fld id="{4D7814D7-AA4C-4B30-8528-889D7373BF74}" type="slidenum">
              <a:rPr lang="it-IT" altLang="it-IT"/>
              <a:pPr/>
              <a:t>‹N›</a:t>
            </a:fld>
            <a:endParaRPr lang="it-IT" altLang="it-IT"/>
          </a:p>
        </p:txBody>
      </p:sp>
    </p:spTree>
    <p:extLst>
      <p:ext uri="{BB962C8B-B14F-4D97-AF65-F5344CB8AC3E}">
        <p14:creationId xmlns:p14="http://schemas.microsoft.com/office/powerpoint/2010/main" val="3672950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6F6BF-A5C0-0C14-2AA9-5E52D1ABA27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81598A-967D-DF88-F6DC-59849B278C7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54BD6AE8-EFAC-9EFB-F9C5-39C0AF1AFAAC}"/>
              </a:ext>
            </a:extLst>
          </p:cNvPr>
          <p:cNvSpPr>
            <a:spLocks noGrp="1"/>
          </p:cNvSpPr>
          <p:nvPr>
            <p:ph type="sldNum" idx="10"/>
          </p:nvPr>
        </p:nvSpPr>
        <p:spPr/>
        <p:txBody>
          <a:bodyPr/>
          <a:lstStyle>
            <a:lvl1pPr>
              <a:defRPr/>
            </a:lvl1pPr>
          </a:lstStyle>
          <a:p>
            <a:fld id="{8CF018CD-851A-4749-A86D-DBEFCD60C8AC}" type="slidenum">
              <a:rPr lang="it-IT" altLang="it-IT"/>
              <a:pPr/>
              <a:t>‹N›</a:t>
            </a:fld>
            <a:endParaRPr lang="it-IT" altLang="it-IT"/>
          </a:p>
        </p:txBody>
      </p:sp>
    </p:spTree>
    <p:extLst>
      <p:ext uri="{BB962C8B-B14F-4D97-AF65-F5344CB8AC3E}">
        <p14:creationId xmlns:p14="http://schemas.microsoft.com/office/powerpoint/2010/main" val="2462473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D5F083A-E720-7B2B-581C-6DF85124C65F}"/>
              </a:ext>
            </a:extLst>
          </p:cNvPr>
          <p:cNvSpPr>
            <a:spLocks noGrp="1"/>
          </p:cNvSpPr>
          <p:nvPr>
            <p:ph type="title" orient="vert"/>
          </p:nvPr>
        </p:nvSpPr>
        <p:spPr>
          <a:xfrm>
            <a:off x="6628320" y="205223"/>
            <a:ext cx="2056320" cy="4391741"/>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D2B446-6501-2429-343C-33E7DBA7D543}"/>
              </a:ext>
            </a:extLst>
          </p:cNvPr>
          <p:cNvSpPr>
            <a:spLocks noGrp="1"/>
          </p:cNvSpPr>
          <p:nvPr>
            <p:ph type="body" orient="vert" idx="1"/>
          </p:nvPr>
        </p:nvSpPr>
        <p:spPr>
          <a:xfrm>
            <a:off x="456482" y="205223"/>
            <a:ext cx="6033600" cy="439174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78E1D823-7F7D-9E18-3EEB-15CC8535711F}"/>
              </a:ext>
            </a:extLst>
          </p:cNvPr>
          <p:cNvSpPr>
            <a:spLocks noGrp="1"/>
          </p:cNvSpPr>
          <p:nvPr>
            <p:ph type="sldNum" idx="10"/>
          </p:nvPr>
        </p:nvSpPr>
        <p:spPr/>
        <p:txBody>
          <a:bodyPr/>
          <a:lstStyle>
            <a:lvl1pPr>
              <a:defRPr/>
            </a:lvl1pPr>
          </a:lstStyle>
          <a:p>
            <a:fld id="{C315E41B-8247-499B-8361-961226BBF494}" type="slidenum">
              <a:rPr lang="it-IT" altLang="it-IT"/>
              <a:pPr/>
              <a:t>‹N›</a:t>
            </a:fld>
            <a:endParaRPr lang="it-IT" altLang="it-IT"/>
          </a:p>
        </p:txBody>
      </p:sp>
    </p:spTree>
    <p:extLst>
      <p:ext uri="{BB962C8B-B14F-4D97-AF65-F5344CB8AC3E}">
        <p14:creationId xmlns:p14="http://schemas.microsoft.com/office/powerpoint/2010/main" val="4232782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CCFD19-9CE1-D176-5A1B-3FA59715D656}"/>
              </a:ext>
            </a:extLst>
          </p:cNvPr>
          <p:cNvSpPr>
            <a:spLocks noGrp="1"/>
          </p:cNvSpPr>
          <p:nvPr>
            <p:ph type="title"/>
          </p:nvPr>
        </p:nvSpPr>
        <p:spPr>
          <a:xfrm>
            <a:off x="456482" y="205223"/>
            <a:ext cx="8228160" cy="85761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B55C00-1887-BA49-4BC4-778E806170AC}"/>
              </a:ext>
            </a:extLst>
          </p:cNvPr>
          <p:cNvSpPr>
            <a:spLocks noGrp="1"/>
          </p:cNvSpPr>
          <p:nvPr>
            <p:ph sz="half" idx="1"/>
          </p:nvPr>
        </p:nvSpPr>
        <p:spPr>
          <a:xfrm>
            <a:off x="456481" y="1203247"/>
            <a:ext cx="4044960" cy="33937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12B6FDB-4DEA-E70A-016B-1CB1BB9F7B94}"/>
              </a:ext>
            </a:extLst>
          </p:cNvPr>
          <p:cNvSpPr>
            <a:spLocks noGrp="1"/>
          </p:cNvSpPr>
          <p:nvPr>
            <p:ph type="body" sz="half" idx="2"/>
          </p:nvPr>
        </p:nvSpPr>
        <p:spPr>
          <a:xfrm>
            <a:off x="4639680" y="1203247"/>
            <a:ext cx="4044960" cy="33937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354079E7-97C5-4814-D510-139F9D4D7FB8}"/>
              </a:ext>
            </a:extLst>
          </p:cNvPr>
          <p:cNvSpPr>
            <a:spLocks noGrp="1"/>
          </p:cNvSpPr>
          <p:nvPr>
            <p:ph type="sldNum" idx="10"/>
          </p:nvPr>
        </p:nvSpPr>
        <p:spPr>
          <a:xfrm>
            <a:off x="6556322" y="4685532"/>
            <a:ext cx="2128320" cy="353197"/>
          </a:xfrm>
        </p:spPr>
        <p:txBody>
          <a:bodyPr/>
          <a:lstStyle>
            <a:lvl1pPr>
              <a:defRPr/>
            </a:lvl1pPr>
          </a:lstStyle>
          <a:p>
            <a:fld id="{68EA42B9-3C87-4935-BE69-73F1B7BAACEC}" type="slidenum">
              <a:rPr lang="it-IT" altLang="it-IT"/>
              <a:pPr/>
              <a:t>‹N›</a:t>
            </a:fld>
            <a:endParaRPr lang="it-IT" altLang="it-IT"/>
          </a:p>
        </p:txBody>
      </p:sp>
    </p:spTree>
    <p:extLst>
      <p:ext uri="{BB962C8B-B14F-4D97-AF65-F5344CB8AC3E}">
        <p14:creationId xmlns:p14="http://schemas.microsoft.com/office/powerpoint/2010/main" val="78801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0" name="Google Shape;210;p5"/>
          <p:cNvSpPr txBox="1">
            <a:spLocks noGrp="1"/>
          </p:cNvSpPr>
          <p:nvPr>
            <p:ph type="body" idx="1"/>
          </p:nvPr>
        </p:nvSpPr>
        <p:spPr>
          <a:xfrm>
            <a:off x="628975" y="1504950"/>
            <a:ext cx="6009600" cy="32556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599"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211" name="Google Shape;211;p5"/>
          <p:cNvGrpSpPr/>
          <p:nvPr/>
        </p:nvGrpSpPr>
        <p:grpSpPr>
          <a:xfrm>
            <a:off x="7108242" y="-58104"/>
            <a:ext cx="1401157" cy="5259705"/>
            <a:chOff x="818425" y="238125"/>
            <a:chExt cx="1395575" cy="5238750"/>
          </a:xfrm>
        </p:grpSpPr>
        <p:sp>
          <p:nvSpPr>
            <p:cNvPr id="212" name="Google Shape;212;p5"/>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213" name="Google Shape;213;p5"/>
            <p:cNvGrpSpPr/>
            <p:nvPr/>
          </p:nvGrpSpPr>
          <p:grpSpPr>
            <a:xfrm>
              <a:off x="818425" y="1334150"/>
              <a:ext cx="925100" cy="1370950"/>
              <a:chOff x="3112200" y="1334150"/>
              <a:chExt cx="925100" cy="1370950"/>
            </a:xfrm>
          </p:grpSpPr>
          <p:sp>
            <p:nvSpPr>
              <p:cNvPr id="214" name="Google Shape;214;p5"/>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15" name="Google Shape;215;p5"/>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16" name="Google Shape;216;p5"/>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17" name="Google Shape;217;p5"/>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18" name="Google Shape;218;p5"/>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19" name="Google Shape;219;p5"/>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0" name="Google Shape;220;p5"/>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1" name="Google Shape;221;p5"/>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2" name="Google Shape;222;p5"/>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3" name="Google Shape;223;p5"/>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4" name="Google Shape;224;p5"/>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5" name="Google Shape;225;p5"/>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6" name="Google Shape;226;p5"/>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7" name="Google Shape;227;p5"/>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8" name="Google Shape;228;p5"/>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29" name="Google Shape;229;p5"/>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30" name="Google Shape;230;p5"/>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31" name="Google Shape;231;p5"/>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32" name="Google Shape;232;p5"/>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233" name="Google Shape;233;p5"/>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234" name="Google Shape;234;p5"/>
            <p:cNvGrpSpPr/>
            <p:nvPr/>
          </p:nvGrpSpPr>
          <p:grpSpPr>
            <a:xfrm>
              <a:off x="1583150" y="1350000"/>
              <a:ext cx="216775" cy="269625"/>
              <a:chOff x="3876925" y="1350000"/>
              <a:chExt cx="216775" cy="269625"/>
            </a:xfrm>
          </p:grpSpPr>
          <p:sp>
            <p:nvSpPr>
              <p:cNvPr id="235" name="Google Shape;235;p5"/>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36" name="Google Shape;236;p5"/>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37" name="Google Shape;237;p5"/>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38" name="Google Shape;238;p5"/>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39" name="Google Shape;239;p5"/>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240" name="Google Shape;240;p5"/>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41" name="Google Shape;241;p5"/>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42" name="Google Shape;242;p5"/>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43" name="Google Shape;243;p5"/>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244" name="Google Shape;244;p5"/>
            <p:cNvGrpSpPr/>
            <p:nvPr/>
          </p:nvGrpSpPr>
          <p:grpSpPr>
            <a:xfrm>
              <a:off x="1863325" y="2900650"/>
              <a:ext cx="206200" cy="244975"/>
              <a:chOff x="4157100" y="2900650"/>
              <a:chExt cx="206200" cy="244975"/>
            </a:xfrm>
          </p:grpSpPr>
          <p:sp>
            <p:nvSpPr>
              <p:cNvPr id="245" name="Google Shape;245;p5"/>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46" name="Google Shape;246;p5"/>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47" name="Google Shape;247;p5"/>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248" name="Google Shape;248;p5"/>
            <p:cNvGrpSpPr/>
            <p:nvPr/>
          </p:nvGrpSpPr>
          <p:grpSpPr>
            <a:xfrm>
              <a:off x="1923250" y="773800"/>
              <a:ext cx="290750" cy="361250"/>
              <a:chOff x="4217025" y="773800"/>
              <a:chExt cx="290750" cy="361250"/>
            </a:xfrm>
          </p:grpSpPr>
          <p:sp>
            <p:nvSpPr>
              <p:cNvPr id="249" name="Google Shape;24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50" name="Google Shape;25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51" name="Google Shape;25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252" name="Google Shape;252;p5"/>
            <p:cNvGrpSpPr/>
            <p:nvPr/>
          </p:nvGrpSpPr>
          <p:grpSpPr>
            <a:xfrm>
              <a:off x="959375" y="2320925"/>
              <a:ext cx="149800" cy="299575"/>
              <a:chOff x="3253150" y="2320925"/>
              <a:chExt cx="149800" cy="299575"/>
            </a:xfrm>
          </p:grpSpPr>
          <p:sp>
            <p:nvSpPr>
              <p:cNvPr id="253" name="Google Shape;253;p5"/>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54" name="Google Shape;254;p5"/>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255" name="Google Shape;255;p5"/>
            <p:cNvGrpSpPr/>
            <p:nvPr/>
          </p:nvGrpSpPr>
          <p:grpSpPr>
            <a:xfrm>
              <a:off x="1193750" y="3986125"/>
              <a:ext cx="766525" cy="1452000"/>
              <a:chOff x="3487525" y="3986125"/>
              <a:chExt cx="766525" cy="1452000"/>
            </a:xfrm>
          </p:grpSpPr>
          <p:sp>
            <p:nvSpPr>
              <p:cNvPr id="256" name="Google Shape;256;p5"/>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57" name="Google Shape;257;p5"/>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58" name="Google Shape;258;p5"/>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59" name="Google Shape;259;p5"/>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260" name="Google Shape;260;p5"/>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61" name="Google Shape;261;p5"/>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62" name="Google Shape;262;p5"/>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263" name="Google Shape;263;p5"/>
            <p:cNvGrpSpPr/>
            <p:nvPr/>
          </p:nvGrpSpPr>
          <p:grpSpPr>
            <a:xfrm>
              <a:off x="1216650" y="5036325"/>
              <a:ext cx="169175" cy="269650"/>
              <a:chOff x="3510425" y="5036325"/>
              <a:chExt cx="169175" cy="269650"/>
            </a:xfrm>
          </p:grpSpPr>
          <p:sp>
            <p:nvSpPr>
              <p:cNvPr id="264" name="Google Shape;264;p5"/>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65" name="Google Shape;265;p5"/>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66" name="Google Shape;266;p5"/>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67" name="Google Shape;267;p5"/>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grpSp>
        <p:nvGrpSpPr>
          <p:cNvPr id="268" name="Google Shape;268;p5"/>
          <p:cNvGrpSpPr/>
          <p:nvPr/>
        </p:nvGrpSpPr>
        <p:grpSpPr>
          <a:xfrm rot="-9319279">
            <a:off x="452002" y="791962"/>
            <a:ext cx="291914" cy="362696"/>
            <a:chOff x="4217025" y="773800"/>
            <a:chExt cx="290750" cy="361250"/>
          </a:xfrm>
        </p:grpSpPr>
        <p:sp>
          <p:nvSpPr>
            <p:cNvPr id="269" name="Google Shape;26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70" name="Google Shape;27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71" name="Google Shape;27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272" name="Google Shape;272;p5"/>
          <p:cNvSpPr txBox="1">
            <a:spLocks noGrp="1"/>
          </p:cNvSpPr>
          <p:nvPr>
            <p:ph type="sldNum" idx="12"/>
          </p:nvPr>
        </p:nvSpPr>
        <p:spPr>
          <a:xfrm>
            <a:off x="8556786" y="474985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520495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5" name="Google Shape;275;p6"/>
          <p:cNvSpPr txBox="1">
            <a:spLocks noGrp="1"/>
          </p:cNvSpPr>
          <p:nvPr>
            <p:ph type="body" idx="1"/>
          </p:nvPr>
        </p:nvSpPr>
        <p:spPr>
          <a:xfrm>
            <a:off x="628975" y="1581153"/>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599"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76" name="Google Shape;276;p6"/>
          <p:cNvSpPr txBox="1">
            <a:spLocks noGrp="1"/>
          </p:cNvSpPr>
          <p:nvPr>
            <p:ph type="body" idx="2"/>
          </p:nvPr>
        </p:nvSpPr>
        <p:spPr>
          <a:xfrm>
            <a:off x="3721633" y="1581153"/>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599"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277" name="Google Shape;277;p6"/>
          <p:cNvGrpSpPr/>
          <p:nvPr/>
        </p:nvGrpSpPr>
        <p:grpSpPr>
          <a:xfrm>
            <a:off x="7108242" y="-58104"/>
            <a:ext cx="1401157" cy="5259705"/>
            <a:chOff x="818425" y="238125"/>
            <a:chExt cx="1395575" cy="5238750"/>
          </a:xfrm>
        </p:grpSpPr>
        <p:sp>
          <p:nvSpPr>
            <p:cNvPr id="278" name="Google Shape;278;p6"/>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279" name="Google Shape;279;p6"/>
            <p:cNvGrpSpPr/>
            <p:nvPr/>
          </p:nvGrpSpPr>
          <p:grpSpPr>
            <a:xfrm>
              <a:off x="818425" y="1334150"/>
              <a:ext cx="925100" cy="1370950"/>
              <a:chOff x="3112200" y="1334150"/>
              <a:chExt cx="925100" cy="1370950"/>
            </a:xfrm>
          </p:grpSpPr>
          <p:sp>
            <p:nvSpPr>
              <p:cNvPr id="280" name="Google Shape;280;p6"/>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1" name="Google Shape;281;p6"/>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2" name="Google Shape;282;p6"/>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3" name="Google Shape;283;p6"/>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4" name="Google Shape;284;p6"/>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5" name="Google Shape;285;p6"/>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6" name="Google Shape;286;p6"/>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7" name="Google Shape;287;p6"/>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8" name="Google Shape;288;p6"/>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89" name="Google Shape;289;p6"/>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0" name="Google Shape;290;p6"/>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1" name="Google Shape;291;p6"/>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2" name="Google Shape;292;p6"/>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3" name="Google Shape;293;p6"/>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4" name="Google Shape;294;p6"/>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5" name="Google Shape;295;p6"/>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6" name="Google Shape;296;p6"/>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7" name="Google Shape;297;p6"/>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298" name="Google Shape;298;p6"/>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299" name="Google Shape;299;p6"/>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300" name="Google Shape;300;p6"/>
            <p:cNvGrpSpPr/>
            <p:nvPr/>
          </p:nvGrpSpPr>
          <p:grpSpPr>
            <a:xfrm>
              <a:off x="1583150" y="1350000"/>
              <a:ext cx="216775" cy="269625"/>
              <a:chOff x="3876925" y="1350000"/>
              <a:chExt cx="216775" cy="269625"/>
            </a:xfrm>
          </p:grpSpPr>
          <p:sp>
            <p:nvSpPr>
              <p:cNvPr id="301" name="Google Shape;301;p6"/>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02" name="Google Shape;302;p6"/>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03" name="Google Shape;303;p6"/>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04" name="Google Shape;304;p6"/>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05" name="Google Shape;305;p6"/>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306" name="Google Shape;306;p6"/>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07" name="Google Shape;307;p6"/>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08" name="Google Shape;308;p6"/>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09" name="Google Shape;309;p6"/>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310" name="Google Shape;310;p6"/>
            <p:cNvGrpSpPr/>
            <p:nvPr/>
          </p:nvGrpSpPr>
          <p:grpSpPr>
            <a:xfrm>
              <a:off x="1863325" y="2900650"/>
              <a:ext cx="206200" cy="244975"/>
              <a:chOff x="4157100" y="2900650"/>
              <a:chExt cx="206200" cy="244975"/>
            </a:xfrm>
          </p:grpSpPr>
          <p:sp>
            <p:nvSpPr>
              <p:cNvPr id="311" name="Google Shape;311;p6"/>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12" name="Google Shape;312;p6"/>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13" name="Google Shape;313;p6"/>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314" name="Google Shape;314;p6"/>
            <p:cNvGrpSpPr/>
            <p:nvPr/>
          </p:nvGrpSpPr>
          <p:grpSpPr>
            <a:xfrm>
              <a:off x="1923250" y="773800"/>
              <a:ext cx="290750" cy="361250"/>
              <a:chOff x="4217025" y="773800"/>
              <a:chExt cx="290750" cy="361250"/>
            </a:xfrm>
          </p:grpSpPr>
          <p:sp>
            <p:nvSpPr>
              <p:cNvPr id="315" name="Google Shape;31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16" name="Google Shape;31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17" name="Google Shape;31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318" name="Google Shape;318;p6"/>
            <p:cNvGrpSpPr/>
            <p:nvPr/>
          </p:nvGrpSpPr>
          <p:grpSpPr>
            <a:xfrm>
              <a:off x="959375" y="2320925"/>
              <a:ext cx="149800" cy="299575"/>
              <a:chOff x="3253150" y="2320925"/>
              <a:chExt cx="149800" cy="299575"/>
            </a:xfrm>
          </p:grpSpPr>
          <p:sp>
            <p:nvSpPr>
              <p:cNvPr id="319" name="Google Shape;319;p6"/>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20" name="Google Shape;320;p6"/>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321" name="Google Shape;321;p6"/>
            <p:cNvGrpSpPr/>
            <p:nvPr/>
          </p:nvGrpSpPr>
          <p:grpSpPr>
            <a:xfrm>
              <a:off x="1193750" y="3986125"/>
              <a:ext cx="766525" cy="1452000"/>
              <a:chOff x="3487525" y="3986125"/>
              <a:chExt cx="766525" cy="1452000"/>
            </a:xfrm>
          </p:grpSpPr>
          <p:sp>
            <p:nvSpPr>
              <p:cNvPr id="322" name="Google Shape;322;p6"/>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23" name="Google Shape;323;p6"/>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24" name="Google Shape;324;p6"/>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25" name="Google Shape;325;p6"/>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326" name="Google Shape;326;p6"/>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27" name="Google Shape;327;p6"/>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28" name="Google Shape;328;p6"/>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329" name="Google Shape;329;p6"/>
            <p:cNvGrpSpPr/>
            <p:nvPr/>
          </p:nvGrpSpPr>
          <p:grpSpPr>
            <a:xfrm>
              <a:off x="1216650" y="5036325"/>
              <a:ext cx="169175" cy="269650"/>
              <a:chOff x="3510425" y="5036325"/>
              <a:chExt cx="169175" cy="269650"/>
            </a:xfrm>
          </p:grpSpPr>
          <p:sp>
            <p:nvSpPr>
              <p:cNvPr id="330" name="Google Shape;330;p6"/>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31" name="Google Shape;331;p6"/>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32" name="Google Shape;332;p6"/>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33" name="Google Shape;333;p6"/>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grpSp>
        <p:nvGrpSpPr>
          <p:cNvPr id="334" name="Google Shape;334;p6"/>
          <p:cNvGrpSpPr/>
          <p:nvPr/>
        </p:nvGrpSpPr>
        <p:grpSpPr>
          <a:xfrm rot="-9319279">
            <a:off x="452002" y="791962"/>
            <a:ext cx="291914" cy="362696"/>
            <a:chOff x="4217025" y="773800"/>
            <a:chExt cx="290750" cy="361250"/>
          </a:xfrm>
        </p:grpSpPr>
        <p:sp>
          <p:nvSpPr>
            <p:cNvPr id="335" name="Google Shape;33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36" name="Google Shape;33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37" name="Google Shape;33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338" name="Google Shape;338;p6"/>
          <p:cNvSpPr txBox="1">
            <a:spLocks noGrp="1"/>
          </p:cNvSpPr>
          <p:nvPr>
            <p:ph type="sldNum" idx="12"/>
          </p:nvPr>
        </p:nvSpPr>
        <p:spPr>
          <a:xfrm>
            <a:off x="8556786" y="474985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122441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7"/>
          <p:cNvSpPr txBox="1">
            <a:spLocks noGrp="1"/>
          </p:cNvSpPr>
          <p:nvPr>
            <p:ph type="body" idx="1"/>
          </p:nvPr>
        </p:nvSpPr>
        <p:spPr>
          <a:xfrm>
            <a:off x="628875"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599"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2" name="Google Shape;342;p7"/>
          <p:cNvSpPr txBox="1">
            <a:spLocks noGrp="1"/>
          </p:cNvSpPr>
          <p:nvPr>
            <p:ph type="body" idx="2"/>
          </p:nvPr>
        </p:nvSpPr>
        <p:spPr>
          <a:xfrm>
            <a:off x="2665192"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599"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3" name="Google Shape;343;p7"/>
          <p:cNvSpPr txBox="1">
            <a:spLocks noGrp="1"/>
          </p:cNvSpPr>
          <p:nvPr>
            <p:ph type="body" idx="3"/>
          </p:nvPr>
        </p:nvSpPr>
        <p:spPr>
          <a:xfrm>
            <a:off x="4701509"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599"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grpSp>
        <p:nvGrpSpPr>
          <p:cNvPr id="344" name="Google Shape;344;p7"/>
          <p:cNvGrpSpPr/>
          <p:nvPr/>
        </p:nvGrpSpPr>
        <p:grpSpPr>
          <a:xfrm>
            <a:off x="7108242" y="-58104"/>
            <a:ext cx="1401157" cy="5259705"/>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grpSp>
        <p:nvGrpSpPr>
          <p:cNvPr id="401" name="Google Shape;401;p7"/>
          <p:cNvGrpSpPr/>
          <p:nvPr/>
        </p:nvGrpSpPr>
        <p:grpSpPr>
          <a:xfrm rot="-9319279">
            <a:off x="452002" y="791962"/>
            <a:ext cx="291914" cy="362696"/>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405" name="Google Shape;405;p7"/>
          <p:cNvSpPr txBox="1">
            <a:spLocks noGrp="1"/>
          </p:cNvSpPr>
          <p:nvPr>
            <p:ph type="sldNum" idx="12"/>
          </p:nvPr>
        </p:nvSpPr>
        <p:spPr>
          <a:xfrm>
            <a:off x="8556786" y="474985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689482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6"/>
        <p:cNvGrpSpPr/>
        <p:nvPr/>
      </p:nvGrpSpPr>
      <p:grpSpPr>
        <a:xfrm>
          <a:off x="0" y="0"/>
          <a:ext cx="0" cy="0"/>
          <a:chOff x="0" y="0"/>
          <a:chExt cx="0" cy="0"/>
        </a:xfrm>
      </p:grpSpPr>
      <p:sp>
        <p:nvSpPr>
          <p:cNvPr id="407" name="Google Shape;407;p8"/>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408" name="Google Shape;408;p8"/>
          <p:cNvGrpSpPr/>
          <p:nvPr/>
        </p:nvGrpSpPr>
        <p:grpSpPr>
          <a:xfrm>
            <a:off x="7108242" y="-58104"/>
            <a:ext cx="1401157" cy="5259705"/>
            <a:chOff x="818425" y="238125"/>
            <a:chExt cx="1395575" cy="5238750"/>
          </a:xfrm>
        </p:grpSpPr>
        <p:sp>
          <p:nvSpPr>
            <p:cNvPr id="409" name="Google Shape;409;p8"/>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410" name="Google Shape;410;p8"/>
            <p:cNvGrpSpPr/>
            <p:nvPr/>
          </p:nvGrpSpPr>
          <p:grpSpPr>
            <a:xfrm>
              <a:off x="818425" y="1334150"/>
              <a:ext cx="925100" cy="1370950"/>
              <a:chOff x="3112200" y="1334150"/>
              <a:chExt cx="925100" cy="1370950"/>
            </a:xfrm>
          </p:grpSpPr>
          <p:sp>
            <p:nvSpPr>
              <p:cNvPr id="411" name="Google Shape;411;p8"/>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2" name="Google Shape;412;p8"/>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3" name="Google Shape;413;p8"/>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4" name="Google Shape;414;p8"/>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5" name="Google Shape;415;p8"/>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6" name="Google Shape;416;p8"/>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7" name="Google Shape;417;p8"/>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8" name="Google Shape;418;p8"/>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19" name="Google Shape;419;p8"/>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0" name="Google Shape;420;p8"/>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1" name="Google Shape;421;p8"/>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2" name="Google Shape;422;p8"/>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3" name="Google Shape;423;p8"/>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4" name="Google Shape;424;p8"/>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5" name="Google Shape;425;p8"/>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6" name="Google Shape;426;p8"/>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7" name="Google Shape;427;p8"/>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8" name="Google Shape;428;p8"/>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29" name="Google Shape;429;p8"/>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430" name="Google Shape;430;p8"/>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431" name="Google Shape;431;p8"/>
            <p:cNvGrpSpPr/>
            <p:nvPr/>
          </p:nvGrpSpPr>
          <p:grpSpPr>
            <a:xfrm>
              <a:off x="1583150" y="1350000"/>
              <a:ext cx="216775" cy="269625"/>
              <a:chOff x="3876925" y="1350000"/>
              <a:chExt cx="216775" cy="269625"/>
            </a:xfrm>
          </p:grpSpPr>
          <p:sp>
            <p:nvSpPr>
              <p:cNvPr id="432" name="Google Shape;432;p8"/>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33" name="Google Shape;433;p8"/>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34" name="Google Shape;434;p8"/>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35" name="Google Shape;435;p8"/>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36" name="Google Shape;436;p8"/>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437" name="Google Shape;437;p8"/>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38" name="Google Shape;438;p8"/>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39" name="Google Shape;439;p8"/>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40" name="Google Shape;440;p8"/>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441" name="Google Shape;441;p8"/>
            <p:cNvGrpSpPr/>
            <p:nvPr/>
          </p:nvGrpSpPr>
          <p:grpSpPr>
            <a:xfrm>
              <a:off x="1863325" y="2900650"/>
              <a:ext cx="206200" cy="244975"/>
              <a:chOff x="4157100" y="2900650"/>
              <a:chExt cx="206200" cy="244975"/>
            </a:xfrm>
          </p:grpSpPr>
          <p:sp>
            <p:nvSpPr>
              <p:cNvPr id="442" name="Google Shape;442;p8"/>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43" name="Google Shape;443;p8"/>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44" name="Google Shape;444;p8"/>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445" name="Google Shape;445;p8"/>
            <p:cNvGrpSpPr/>
            <p:nvPr/>
          </p:nvGrpSpPr>
          <p:grpSpPr>
            <a:xfrm>
              <a:off x="1923250" y="773800"/>
              <a:ext cx="290750" cy="361250"/>
              <a:chOff x="4217025" y="773800"/>
              <a:chExt cx="290750" cy="361250"/>
            </a:xfrm>
          </p:grpSpPr>
          <p:sp>
            <p:nvSpPr>
              <p:cNvPr id="446" name="Google Shape;44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47" name="Google Shape;44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48" name="Google Shape;44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449" name="Google Shape;449;p8"/>
            <p:cNvGrpSpPr/>
            <p:nvPr/>
          </p:nvGrpSpPr>
          <p:grpSpPr>
            <a:xfrm>
              <a:off x="959375" y="2320925"/>
              <a:ext cx="149800" cy="299575"/>
              <a:chOff x="3253150" y="2320925"/>
              <a:chExt cx="149800" cy="299575"/>
            </a:xfrm>
          </p:grpSpPr>
          <p:sp>
            <p:nvSpPr>
              <p:cNvPr id="450" name="Google Shape;450;p8"/>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51" name="Google Shape;451;p8"/>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452" name="Google Shape;452;p8"/>
            <p:cNvGrpSpPr/>
            <p:nvPr/>
          </p:nvGrpSpPr>
          <p:grpSpPr>
            <a:xfrm>
              <a:off x="1193750" y="3986125"/>
              <a:ext cx="766525" cy="1452000"/>
              <a:chOff x="3487525" y="3986125"/>
              <a:chExt cx="766525" cy="1452000"/>
            </a:xfrm>
          </p:grpSpPr>
          <p:sp>
            <p:nvSpPr>
              <p:cNvPr id="453" name="Google Shape;453;p8"/>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54" name="Google Shape;454;p8"/>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55" name="Google Shape;455;p8"/>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56" name="Google Shape;456;p8"/>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457" name="Google Shape;457;p8"/>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58" name="Google Shape;458;p8"/>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59" name="Google Shape;459;p8"/>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460" name="Google Shape;460;p8"/>
            <p:cNvGrpSpPr/>
            <p:nvPr/>
          </p:nvGrpSpPr>
          <p:grpSpPr>
            <a:xfrm>
              <a:off x="1216650" y="5036325"/>
              <a:ext cx="169175" cy="269650"/>
              <a:chOff x="3510425" y="5036325"/>
              <a:chExt cx="169175" cy="269650"/>
            </a:xfrm>
          </p:grpSpPr>
          <p:sp>
            <p:nvSpPr>
              <p:cNvPr id="461" name="Google Shape;461;p8"/>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62" name="Google Shape;462;p8"/>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63" name="Google Shape;463;p8"/>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64" name="Google Shape;464;p8"/>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grpSp>
        <p:nvGrpSpPr>
          <p:cNvPr id="465" name="Google Shape;465;p8"/>
          <p:cNvGrpSpPr/>
          <p:nvPr/>
        </p:nvGrpSpPr>
        <p:grpSpPr>
          <a:xfrm rot="-9319279">
            <a:off x="452002" y="791962"/>
            <a:ext cx="291914" cy="362696"/>
            <a:chOff x="4217025" y="773800"/>
            <a:chExt cx="290750" cy="361250"/>
          </a:xfrm>
        </p:grpSpPr>
        <p:sp>
          <p:nvSpPr>
            <p:cNvPr id="466" name="Google Shape;46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67" name="Google Shape;46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68" name="Google Shape;46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469" name="Google Shape;469;p8"/>
          <p:cNvSpPr txBox="1">
            <a:spLocks noGrp="1"/>
          </p:cNvSpPr>
          <p:nvPr>
            <p:ph type="sldNum" idx="12"/>
          </p:nvPr>
        </p:nvSpPr>
        <p:spPr>
          <a:xfrm>
            <a:off x="8556786" y="474985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33016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470"/>
        <p:cNvGrpSpPr/>
        <p:nvPr/>
      </p:nvGrpSpPr>
      <p:grpSpPr>
        <a:xfrm>
          <a:off x="0" y="0"/>
          <a:ext cx="0" cy="0"/>
          <a:chOff x="0" y="0"/>
          <a:chExt cx="0" cy="0"/>
        </a:xfrm>
      </p:grpSpPr>
      <p:grpSp>
        <p:nvGrpSpPr>
          <p:cNvPr id="471" name="Google Shape;471;p9"/>
          <p:cNvGrpSpPr/>
          <p:nvPr/>
        </p:nvGrpSpPr>
        <p:grpSpPr>
          <a:xfrm>
            <a:off x="7964877" y="-76203"/>
            <a:ext cx="1026725" cy="3854148"/>
            <a:chOff x="818425" y="238125"/>
            <a:chExt cx="1395575" cy="5238750"/>
          </a:xfrm>
        </p:grpSpPr>
        <p:sp>
          <p:nvSpPr>
            <p:cNvPr id="472" name="Google Shape;472;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473" name="Google Shape;473;p9"/>
            <p:cNvGrpSpPr/>
            <p:nvPr/>
          </p:nvGrpSpPr>
          <p:grpSpPr>
            <a:xfrm>
              <a:off x="818425" y="1334150"/>
              <a:ext cx="925100" cy="1370950"/>
              <a:chOff x="3112200" y="1334150"/>
              <a:chExt cx="925100" cy="1370950"/>
            </a:xfrm>
          </p:grpSpPr>
          <p:sp>
            <p:nvSpPr>
              <p:cNvPr id="474" name="Google Shape;474;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75" name="Google Shape;475;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76" name="Google Shape;476;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77" name="Google Shape;477;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78" name="Google Shape;478;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79" name="Google Shape;479;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0" name="Google Shape;480;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1" name="Google Shape;481;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2" name="Google Shape;482;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3" name="Google Shape;483;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4" name="Google Shape;484;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5" name="Google Shape;485;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6" name="Google Shape;486;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7" name="Google Shape;487;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8" name="Google Shape;488;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89" name="Google Shape;489;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90" name="Google Shape;490;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91" name="Google Shape;491;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92" name="Google Shape;492;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493" name="Google Shape;493;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494" name="Google Shape;494;p9"/>
            <p:cNvGrpSpPr/>
            <p:nvPr/>
          </p:nvGrpSpPr>
          <p:grpSpPr>
            <a:xfrm>
              <a:off x="1583150" y="1350000"/>
              <a:ext cx="216775" cy="269625"/>
              <a:chOff x="3876925" y="1350000"/>
              <a:chExt cx="216775" cy="269625"/>
            </a:xfrm>
          </p:grpSpPr>
          <p:sp>
            <p:nvSpPr>
              <p:cNvPr id="495" name="Google Shape;495;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96" name="Google Shape;496;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97" name="Google Shape;497;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98" name="Google Shape;498;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499" name="Google Shape;499;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500" name="Google Shape;500;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01" name="Google Shape;501;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02" name="Google Shape;502;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03" name="Google Shape;503;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504" name="Google Shape;504;p9"/>
            <p:cNvGrpSpPr/>
            <p:nvPr/>
          </p:nvGrpSpPr>
          <p:grpSpPr>
            <a:xfrm>
              <a:off x="1863325" y="2900650"/>
              <a:ext cx="206200" cy="244975"/>
              <a:chOff x="4157100" y="2900650"/>
              <a:chExt cx="206200" cy="244975"/>
            </a:xfrm>
          </p:grpSpPr>
          <p:sp>
            <p:nvSpPr>
              <p:cNvPr id="505" name="Google Shape;505;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06" name="Google Shape;506;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07" name="Google Shape;507;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508" name="Google Shape;508;p9"/>
            <p:cNvGrpSpPr/>
            <p:nvPr/>
          </p:nvGrpSpPr>
          <p:grpSpPr>
            <a:xfrm>
              <a:off x="1923250" y="773800"/>
              <a:ext cx="290750" cy="361250"/>
              <a:chOff x="4217025" y="773800"/>
              <a:chExt cx="290750" cy="361250"/>
            </a:xfrm>
          </p:grpSpPr>
          <p:sp>
            <p:nvSpPr>
              <p:cNvPr id="509" name="Google Shape;509;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10" name="Google Shape;510;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11" name="Google Shape;511;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512" name="Google Shape;512;p9"/>
            <p:cNvGrpSpPr/>
            <p:nvPr/>
          </p:nvGrpSpPr>
          <p:grpSpPr>
            <a:xfrm>
              <a:off x="959375" y="2320925"/>
              <a:ext cx="149800" cy="299575"/>
              <a:chOff x="3253150" y="2320925"/>
              <a:chExt cx="149800" cy="299575"/>
            </a:xfrm>
          </p:grpSpPr>
          <p:sp>
            <p:nvSpPr>
              <p:cNvPr id="513" name="Google Shape;513;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14" name="Google Shape;514;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515" name="Google Shape;515;p9"/>
            <p:cNvGrpSpPr/>
            <p:nvPr/>
          </p:nvGrpSpPr>
          <p:grpSpPr>
            <a:xfrm>
              <a:off x="1193750" y="3986125"/>
              <a:ext cx="766525" cy="1452000"/>
              <a:chOff x="3487525" y="3986125"/>
              <a:chExt cx="766525" cy="1452000"/>
            </a:xfrm>
          </p:grpSpPr>
          <p:sp>
            <p:nvSpPr>
              <p:cNvPr id="516" name="Google Shape;516;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17" name="Google Shape;517;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18" name="Google Shape;518;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19" name="Google Shape;519;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520" name="Google Shape;520;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21" name="Google Shape;521;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22" name="Google Shape;522;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523" name="Google Shape;523;p9"/>
            <p:cNvGrpSpPr/>
            <p:nvPr/>
          </p:nvGrpSpPr>
          <p:grpSpPr>
            <a:xfrm>
              <a:off x="1216650" y="5036325"/>
              <a:ext cx="169175" cy="269650"/>
              <a:chOff x="3510425" y="5036325"/>
              <a:chExt cx="169175" cy="269650"/>
            </a:xfrm>
          </p:grpSpPr>
          <p:sp>
            <p:nvSpPr>
              <p:cNvPr id="524" name="Google Shape;524;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25" name="Google Shape;525;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26" name="Google Shape;526;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27" name="Google Shape;527;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grpSp>
        <p:nvGrpSpPr>
          <p:cNvPr id="528" name="Google Shape;528;p9"/>
          <p:cNvGrpSpPr/>
          <p:nvPr/>
        </p:nvGrpSpPr>
        <p:grpSpPr>
          <a:xfrm rot="10800000">
            <a:off x="152402" y="1365547"/>
            <a:ext cx="1026725" cy="3854148"/>
            <a:chOff x="818425" y="238125"/>
            <a:chExt cx="1395575" cy="5238750"/>
          </a:xfrm>
        </p:grpSpPr>
        <p:sp>
          <p:nvSpPr>
            <p:cNvPr id="529" name="Google Shape;529;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530" name="Google Shape;530;p9"/>
            <p:cNvGrpSpPr/>
            <p:nvPr/>
          </p:nvGrpSpPr>
          <p:grpSpPr>
            <a:xfrm>
              <a:off x="818425" y="1334150"/>
              <a:ext cx="925100" cy="1370950"/>
              <a:chOff x="3112200" y="1334150"/>
              <a:chExt cx="925100" cy="1370950"/>
            </a:xfrm>
          </p:grpSpPr>
          <p:sp>
            <p:nvSpPr>
              <p:cNvPr id="531" name="Google Shape;531;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32" name="Google Shape;532;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33" name="Google Shape;533;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34" name="Google Shape;534;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35" name="Google Shape;535;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36" name="Google Shape;536;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37" name="Google Shape;537;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38" name="Google Shape;538;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39" name="Google Shape;539;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0" name="Google Shape;540;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1" name="Google Shape;541;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2" name="Google Shape;542;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3" name="Google Shape;543;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4" name="Google Shape;544;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5" name="Google Shape;545;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6" name="Google Shape;546;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7" name="Google Shape;547;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8" name="Google Shape;548;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49" name="Google Shape;549;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550" name="Google Shape;550;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551" name="Google Shape;551;p9"/>
            <p:cNvGrpSpPr/>
            <p:nvPr/>
          </p:nvGrpSpPr>
          <p:grpSpPr>
            <a:xfrm>
              <a:off x="1583150" y="1350000"/>
              <a:ext cx="216775" cy="269625"/>
              <a:chOff x="3876925" y="1350000"/>
              <a:chExt cx="216775" cy="269625"/>
            </a:xfrm>
          </p:grpSpPr>
          <p:sp>
            <p:nvSpPr>
              <p:cNvPr id="552" name="Google Shape;552;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53" name="Google Shape;553;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54" name="Google Shape;554;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55" name="Google Shape;555;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56" name="Google Shape;556;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557" name="Google Shape;557;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58" name="Google Shape;558;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59" name="Google Shape;559;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60" name="Google Shape;560;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561" name="Google Shape;561;p9"/>
            <p:cNvGrpSpPr/>
            <p:nvPr/>
          </p:nvGrpSpPr>
          <p:grpSpPr>
            <a:xfrm>
              <a:off x="1863325" y="2900650"/>
              <a:ext cx="206200" cy="244975"/>
              <a:chOff x="4157100" y="2900650"/>
              <a:chExt cx="206200" cy="244975"/>
            </a:xfrm>
          </p:grpSpPr>
          <p:sp>
            <p:nvSpPr>
              <p:cNvPr id="562" name="Google Shape;562;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63" name="Google Shape;563;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64" name="Google Shape;564;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565" name="Google Shape;565;p9"/>
            <p:cNvGrpSpPr/>
            <p:nvPr/>
          </p:nvGrpSpPr>
          <p:grpSpPr>
            <a:xfrm>
              <a:off x="1923250" y="773800"/>
              <a:ext cx="290750" cy="361250"/>
              <a:chOff x="4217025" y="773800"/>
              <a:chExt cx="290750" cy="361250"/>
            </a:xfrm>
          </p:grpSpPr>
          <p:sp>
            <p:nvSpPr>
              <p:cNvPr id="566" name="Google Shape;566;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67" name="Google Shape;567;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68" name="Google Shape;568;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569" name="Google Shape;569;p9"/>
            <p:cNvGrpSpPr/>
            <p:nvPr/>
          </p:nvGrpSpPr>
          <p:grpSpPr>
            <a:xfrm>
              <a:off x="959375" y="2320925"/>
              <a:ext cx="149800" cy="299575"/>
              <a:chOff x="3253150" y="2320925"/>
              <a:chExt cx="149800" cy="299575"/>
            </a:xfrm>
          </p:grpSpPr>
          <p:sp>
            <p:nvSpPr>
              <p:cNvPr id="570" name="Google Shape;570;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71" name="Google Shape;571;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nvGrpSpPr>
            <p:cNvPr id="572" name="Google Shape;572;p9"/>
            <p:cNvGrpSpPr/>
            <p:nvPr/>
          </p:nvGrpSpPr>
          <p:grpSpPr>
            <a:xfrm>
              <a:off x="1193750" y="3986125"/>
              <a:ext cx="766525" cy="1452000"/>
              <a:chOff x="3487525" y="3986125"/>
              <a:chExt cx="766525" cy="1452000"/>
            </a:xfrm>
          </p:grpSpPr>
          <p:sp>
            <p:nvSpPr>
              <p:cNvPr id="573" name="Google Shape;573;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74" name="Google Shape;574;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75" name="Google Shape;575;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76" name="Google Shape;576;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577" name="Google Shape;577;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78" name="Google Shape;578;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79" name="Google Shape;579;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580" name="Google Shape;580;p9"/>
            <p:cNvGrpSpPr/>
            <p:nvPr/>
          </p:nvGrpSpPr>
          <p:grpSpPr>
            <a:xfrm>
              <a:off x="1216650" y="5036325"/>
              <a:ext cx="169175" cy="269650"/>
              <a:chOff x="3510425" y="5036325"/>
              <a:chExt cx="169175" cy="269650"/>
            </a:xfrm>
          </p:grpSpPr>
          <p:sp>
            <p:nvSpPr>
              <p:cNvPr id="581" name="Google Shape;581;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82" name="Google Shape;582;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83" name="Google Shape;583;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84" name="Google Shape;584;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sp>
        <p:nvSpPr>
          <p:cNvPr id="585" name="Google Shape;585;p9"/>
          <p:cNvSpPr txBox="1">
            <a:spLocks noGrp="1"/>
          </p:cNvSpPr>
          <p:nvPr>
            <p:ph type="sldNum" idx="12"/>
          </p:nvPr>
        </p:nvSpPr>
        <p:spPr>
          <a:xfrm>
            <a:off x="8556786" y="4749854"/>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37565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86"/>
        <p:cNvGrpSpPr/>
        <p:nvPr/>
      </p:nvGrpSpPr>
      <p:grpSpPr>
        <a:xfrm>
          <a:off x="0" y="0"/>
          <a:ext cx="0" cy="0"/>
          <a:chOff x="0" y="0"/>
          <a:chExt cx="0" cy="0"/>
        </a:xfrm>
      </p:grpSpPr>
      <p:grpSp>
        <p:nvGrpSpPr>
          <p:cNvPr id="587" name="Google Shape;587;p10"/>
          <p:cNvGrpSpPr/>
          <p:nvPr/>
        </p:nvGrpSpPr>
        <p:grpSpPr>
          <a:xfrm rot="131350">
            <a:off x="2426634" y="3882231"/>
            <a:ext cx="4290735" cy="1078616"/>
            <a:chOff x="2503650" y="3729893"/>
            <a:chExt cx="4290606" cy="1078583"/>
          </a:xfrm>
        </p:grpSpPr>
        <p:sp>
          <p:nvSpPr>
            <p:cNvPr id="588" name="Google Shape;588;p10"/>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89" name="Google Shape;589;p10"/>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590" name="Google Shape;590;p10"/>
            <p:cNvGrpSpPr/>
            <p:nvPr/>
          </p:nvGrpSpPr>
          <p:grpSpPr>
            <a:xfrm rot="-4499919">
              <a:off x="5164310" y="3568656"/>
              <a:ext cx="736195" cy="1394547"/>
              <a:chOff x="3487525" y="3986125"/>
              <a:chExt cx="766525" cy="1452000"/>
            </a:xfrm>
          </p:grpSpPr>
          <p:sp>
            <p:nvSpPr>
              <p:cNvPr id="591" name="Google Shape;591;p10"/>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92" name="Google Shape;592;p10"/>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93" name="Google Shape;593;p10"/>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94" name="Google Shape;594;p10"/>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sp>
          <p:nvSpPr>
            <p:cNvPr id="595" name="Google Shape;595;p10"/>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96" name="Google Shape;596;p10"/>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nvGrpSpPr>
            <p:cNvPr id="597" name="Google Shape;597;p10"/>
            <p:cNvGrpSpPr/>
            <p:nvPr/>
          </p:nvGrpSpPr>
          <p:grpSpPr>
            <a:xfrm rot="4061973">
              <a:off x="4591314" y="4522570"/>
              <a:ext cx="150793" cy="179149"/>
              <a:chOff x="4157100" y="2900650"/>
              <a:chExt cx="206200" cy="244975"/>
            </a:xfrm>
          </p:grpSpPr>
          <p:sp>
            <p:nvSpPr>
              <p:cNvPr id="598" name="Google Shape;598;p10"/>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599" name="Google Shape;599;p10"/>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sp>
            <p:nvSpPr>
              <p:cNvPr id="600" name="Google Shape;600;p10"/>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28"/>
              </a:p>
            </p:txBody>
          </p:sp>
        </p:grpSp>
      </p:grpSp>
      <p:sp>
        <p:nvSpPr>
          <p:cNvPr id="601" name="Google Shape;601;p10"/>
          <p:cNvSpPr txBox="1">
            <a:spLocks noGrp="1"/>
          </p:cNvSpPr>
          <p:nvPr>
            <p:ph type="body" idx="1"/>
          </p:nvPr>
        </p:nvSpPr>
        <p:spPr>
          <a:xfrm>
            <a:off x="1726650" y="3485425"/>
            <a:ext cx="56907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02" name="Google Shape;602;p10"/>
          <p:cNvSpPr txBox="1">
            <a:spLocks noGrp="1"/>
          </p:cNvSpPr>
          <p:nvPr>
            <p:ph type="sldNum" idx="12"/>
          </p:nvPr>
        </p:nvSpPr>
        <p:spPr>
          <a:xfrm>
            <a:off x="4297652" y="4749854"/>
            <a:ext cx="548700" cy="3936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665556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999FF"/>
            </a:gs>
            <a:gs pos="100000">
              <a:srgbClr val="CCCCFF"/>
            </a:gs>
          </a:gsLst>
          <a:path path="shape">
            <a:fillToRect l="50000" t="84999" r="50000" b="15001"/>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975" y="586975"/>
            <a:ext cx="600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1pPr>
            <a:lvl2pPr lvl="1">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2pPr>
            <a:lvl3pPr lvl="2">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3pPr>
            <a:lvl4pPr lvl="3">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4pPr>
            <a:lvl5pPr lvl="4">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5pPr>
            <a:lvl6pPr lvl="5">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6pPr>
            <a:lvl7pPr lvl="6">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7pPr>
            <a:lvl8pPr lvl="7">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8pPr>
            <a:lvl9pPr lvl="8">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9pPr>
          </a:lstStyle>
          <a:p>
            <a:endParaRPr/>
          </a:p>
        </p:txBody>
      </p:sp>
      <p:sp>
        <p:nvSpPr>
          <p:cNvPr id="7" name="Google Shape;7;p1"/>
          <p:cNvSpPr txBox="1">
            <a:spLocks noGrp="1"/>
          </p:cNvSpPr>
          <p:nvPr>
            <p:ph type="body" idx="1"/>
          </p:nvPr>
        </p:nvSpPr>
        <p:spPr>
          <a:xfrm>
            <a:off x="628975" y="1504950"/>
            <a:ext cx="6009600" cy="30807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accent2"/>
              </a:buClr>
              <a:buSzPts val="1400"/>
              <a:buFont typeface="Neuton"/>
              <a:buChar char="✢"/>
              <a:defRPr sz="2400">
                <a:solidFill>
                  <a:schemeClr val="dk1"/>
                </a:solidFill>
                <a:latin typeface="Neuton"/>
                <a:ea typeface="Neuton"/>
                <a:cs typeface="Neuton"/>
                <a:sym typeface="Neuton"/>
              </a:defRPr>
            </a:lvl1pPr>
            <a:lvl2pPr marL="914400" lvl="1"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2pPr>
            <a:lvl3pPr marL="1371600" lvl="2"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3pPr>
            <a:lvl4pPr marL="1828800" lvl="3"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4pPr>
            <a:lvl5pPr marL="2286000" lvl="4"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5pPr>
            <a:lvl6pPr marL="2743200" lvl="5"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6pPr>
            <a:lvl7pPr marL="3200400" lvl="6"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7pPr>
            <a:lvl8pPr marL="3657600" lvl="7"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8pPr>
            <a:lvl9pPr marL="4114800" lvl="8"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9pPr>
          </a:lstStyle>
          <a:p>
            <a:endParaRPr/>
          </a:p>
        </p:txBody>
      </p:sp>
      <p:sp>
        <p:nvSpPr>
          <p:cNvPr id="8" name="Google Shape;8;p1"/>
          <p:cNvSpPr txBox="1">
            <a:spLocks noGrp="1"/>
          </p:cNvSpPr>
          <p:nvPr>
            <p:ph type="sldNum" idx="12"/>
          </p:nvPr>
        </p:nvSpPr>
        <p:spPr>
          <a:xfrm>
            <a:off x="8556786" y="4749854"/>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dk2"/>
                </a:solidFill>
                <a:latin typeface="Neuton"/>
                <a:ea typeface="Neuton"/>
                <a:cs typeface="Neuton"/>
                <a:sym typeface="Neuton"/>
              </a:defRPr>
            </a:lvl1pPr>
            <a:lvl2pPr lvl="1" algn="r">
              <a:buNone/>
              <a:defRPr sz="1200">
                <a:solidFill>
                  <a:schemeClr val="dk2"/>
                </a:solidFill>
                <a:latin typeface="Neuton"/>
                <a:ea typeface="Neuton"/>
                <a:cs typeface="Neuton"/>
                <a:sym typeface="Neuton"/>
              </a:defRPr>
            </a:lvl2pPr>
            <a:lvl3pPr lvl="2" algn="r">
              <a:buNone/>
              <a:defRPr sz="1200">
                <a:solidFill>
                  <a:schemeClr val="dk2"/>
                </a:solidFill>
                <a:latin typeface="Neuton"/>
                <a:ea typeface="Neuton"/>
                <a:cs typeface="Neuton"/>
                <a:sym typeface="Neuton"/>
              </a:defRPr>
            </a:lvl3pPr>
            <a:lvl4pPr lvl="3" algn="r">
              <a:buNone/>
              <a:defRPr sz="1200">
                <a:solidFill>
                  <a:schemeClr val="dk2"/>
                </a:solidFill>
                <a:latin typeface="Neuton"/>
                <a:ea typeface="Neuton"/>
                <a:cs typeface="Neuton"/>
                <a:sym typeface="Neuton"/>
              </a:defRPr>
            </a:lvl4pPr>
            <a:lvl5pPr lvl="4" algn="r">
              <a:buNone/>
              <a:defRPr sz="1200">
                <a:solidFill>
                  <a:schemeClr val="dk2"/>
                </a:solidFill>
                <a:latin typeface="Neuton"/>
                <a:ea typeface="Neuton"/>
                <a:cs typeface="Neuton"/>
                <a:sym typeface="Neuton"/>
              </a:defRPr>
            </a:lvl5pPr>
            <a:lvl6pPr lvl="5" algn="r">
              <a:buNone/>
              <a:defRPr sz="1200">
                <a:solidFill>
                  <a:schemeClr val="dk2"/>
                </a:solidFill>
                <a:latin typeface="Neuton"/>
                <a:ea typeface="Neuton"/>
                <a:cs typeface="Neuton"/>
                <a:sym typeface="Neuton"/>
              </a:defRPr>
            </a:lvl6pPr>
            <a:lvl7pPr lvl="6" algn="r">
              <a:buNone/>
              <a:defRPr sz="1200">
                <a:solidFill>
                  <a:schemeClr val="dk2"/>
                </a:solidFill>
                <a:latin typeface="Neuton"/>
                <a:ea typeface="Neuton"/>
                <a:cs typeface="Neuton"/>
                <a:sym typeface="Neuton"/>
              </a:defRPr>
            </a:lvl7pPr>
            <a:lvl8pPr lvl="7" algn="r">
              <a:buNone/>
              <a:defRPr sz="1200">
                <a:solidFill>
                  <a:schemeClr val="dk2"/>
                </a:solidFill>
                <a:latin typeface="Neuton"/>
                <a:ea typeface="Neuton"/>
                <a:cs typeface="Neuton"/>
                <a:sym typeface="Neuton"/>
              </a:defRPr>
            </a:lvl8pPr>
            <a:lvl9pPr lvl="8" algn="r">
              <a:buNone/>
              <a:defRPr sz="1200">
                <a:solidFill>
                  <a:schemeClr val="dk2"/>
                </a:solidFill>
                <a:latin typeface="Neuton"/>
                <a:ea typeface="Neuton"/>
                <a:cs typeface="Neuton"/>
                <a:sym typeface="Neuton"/>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74582719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5="http://schemas.microsoft.com/office/powerpoint/2012/main">
    <mc:Choice Requires="p15">
      <p:transition xmlns:p14="http://schemas.microsoft.com/office/powerpoint/2010/main" spd="slow" p14:dur="1750" advClick="0" advTm="20000">
        <p15:prstTrans prst="pageCurlDouble"/>
      </p:transition>
    </mc:Choice>
    <mc:Fallback xmlns="">
      <p:transition spd="slow" advClick="0" advTm="20000">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999FF"/>
            </a:gs>
            <a:gs pos="100000">
              <a:srgbClr val="CCCCFF"/>
            </a:gs>
          </a:gsLst>
          <a:path path="shape">
            <a:fillToRect l="50000" t="84999" r="50000" b="15001"/>
          </a:path>
          <a:tileRect/>
        </a:gradFill>
        <a:effectLst/>
      </p:bgPr>
    </p:bg>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594541AB-AF4B-F497-E159-18C895DD86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5280" y="83169"/>
            <a:ext cx="3761280" cy="1180564"/>
          </a:xfrm>
          <a:prstGeom prst="rect">
            <a:avLst/>
          </a:prstGeom>
          <a:solidFill>
            <a:srgbClr val="EDEDED"/>
          </a:solidFill>
          <a:ln w="88920" cap="sq">
            <a:solidFill>
              <a:srgbClr val="FFFFFF"/>
            </a:solidFill>
            <a:miter lim="800000"/>
            <a:headEnd/>
            <a:tailEnd/>
          </a:ln>
          <a:effectLst>
            <a:outerShdw algn="ctr" rotWithShape="0">
              <a:srgbClr val="000000">
                <a:alpha val="45030"/>
              </a:srgbClr>
            </a:outerShdw>
          </a:effectLst>
        </p:spPr>
      </p:pic>
      <p:sp>
        <p:nvSpPr>
          <p:cNvPr id="8194" name="Text Box 2">
            <a:extLst>
              <a:ext uri="{FF2B5EF4-FFF2-40B4-BE49-F238E27FC236}">
                <a16:creationId xmlns:a16="http://schemas.microsoft.com/office/drawing/2014/main" id="{C87513EA-2605-77E2-B8FC-40FCAC959648}"/>
              </a:ext>
            </a:extLst>
          </p:cNvPr>
          <p:cNvSpPr txBox="1">
            <a:spLocks noChangeArrowheads="1"/>
          </p:cNvSpPr>
          <p:nvPr/>
        </p:nvSpPr>
        <p:spPr bwMode="auto">
          <a:xfrm>
            <a:off x="456480" y="4685533"/>
            <a:ext cx="2129760" cy="35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953"/>
          </a:p>
        </p:txBody>
      </p:sp>
      <p:sp>
        <p:nvSpPr>
          <p:cNvPr id="8195" name="Text Box 3">
            <a:extLst>
              <a:ext uri="{FF2B5EF4-FFF2-40B4-BE49-F238E27FC236}">
                <a16:creationId xmlns:a16="http://schemas.microsoft.com/office/drawing/2014/main" id="{45D0E3BC-FE37-CAA1-DA8B-06A1DBEFB098}"/>
              </a:ext>
            </a:extLst>
          </p:cNvPr>
          <p:cNvSpPr txBox="1">
            <a:spLocks noChangeArrowheads="1"/>
          </p:cNvSpPr>
          <p:nvPr/>
        </p:nvSpPr>
        <p:spPr bwMode="auto">
          <a:xfrm>
            <a:off x="3127680" y="4685533"/>
            <a:ext cx="2898720" cy="35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953"/>
          </a:p>
        </p:txBody>
      </p:sp>
      <p:sp>
        <p:nvSpPr>
          <p:cNvPr id="8196" name="Rectangle 4">
            <a:extLst>
              <a:ext uri="{FF2B5EF4-FFF2-40B4-BE49-F238E27FC236}">
                <a16:creationId xmlns:a16="http://schemas.microsoft.com/office/drawing/2014/main" id="{E440A9A8-70CE-DE0A-8611-05EF3B40FF76}"/>
              </a:ext>
            </a:extLst>
          </p:cNvPr>
          <p:cNvSpPr>
            <a:spLocks noGrp="1" noChangeArrowheads="1"/>
          </p:cNvSpPr>
          <p:nvPr>
            <p:ph type="sldNum"/>
          </p:nvPr>
        </p:nvSpPr>
        <p:spPr bwMode="auto">
          <a:xfrm>
            <a:off x="6556322" y="4685532"/>
            <a:ext cx="2128320" cy="353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tabLst>
                <a:tab pos="492542" algn="l"/>
                <a:tab pos="985083" algn="l"/>
                <a:tab pos="1477625" algn="l"/>
              </a:tabLst>
              <a:defRPr sz="953">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0AAA11E5-649D-4623-9E93-22F1D28568B9}" type="slidenum">
              <a:rPr lang="it-IT" altLang="it-IT"/>
              <a:pPr/>
              <a:t>‹N›</a:t>
            </a:fld>
            <a:endParaRPr lang="it-IT" altLang="it-IT"/>
          </a:p>
        </p:txBody>
      </p:sp>
      <p:sp>
        <p:nvSpPr>
          <p:cNvPr id="8197" name="Rectangle 5">
            <a:extLst>
              <a:ext uri="{FF2B5EF4-FFF2-40B4-BE49-F238E27FC236}">
                <a16:creationId xmlns:a16="http://schemas.microsoft.com/office/drawing/2014/main" id="{F6B25850-D4B5-2766-0021-5E175835888E}"/>
              </a:ext>
            </a:extLst>
          </p:cNvPr>
          <p:cNvSpPr>
            <a:spLocks noGrp="1" noChangeArrowheads="1"/>
          </p:cNvSpPr>
          <p:nvPr>
            <p:ph type="title"/>
          </p:nvPr>
        </p:nvSpPr>
        <p:spPr bwMode="auto">
          <a:xfrm>
            <a:off x="456482" y="205223"/>
            <a:ext cx="8228160" cy="857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8198" name="Rectangle 6">
            <a:extLst>
              <a:ext uri="{FF2B5EF4-FFF2-40B4-BE49-F238E27FC236}">
                <a16:creationId xmlns:a16="http://schemas.microsoft.com/office/drawing/2014/main" id="{34D807B4-ED11-7E61-655B-C0B7811DD09A}"/>
              </a:ext>
            </a:extLst>
          </p:cNvPr>
          <p:cNvSpPr>
            <a:spLocks noGrp="1" noChangeArrowheads="1"/>
          </p:cNvSpPr>
          <p:nvPr>
            <p:ph type="body" idx="1"/>
          </p:nvPr>
        </p:nvSpPr>
        <p:spPr bwMode="auto">
          <a:xfrm>
            <a:off x="456482" y="1203247"/>
            <a:ext cx="8228160" cy="3393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extLst>
      <p:ext uri="{BB962C8B-B14F-4D97-AF65-F5344CB8AC3E}">
        <p14:creationId xmlns:p14="http://schemas.microsoft.com/office/powerpoint/2010/main" val="5536885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kern="1200">
          <a:solidFill>
            <a:srgbClr val="000000"/>
          </a:solidFill>
          <a:latin typeface="+mj-lt"/>
          <a:ea typeface="+mj-ea"/>
          <a:cs typeface="+mj-cs"/>
        </a:defRPr>
      </a:lvl1pPr>
      <a:lvl2pPr marL="505503" indent="-194424"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2pPr>
      <a:lvl3pPr marL="777697"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3pPr>
      <a:lvl4pPr marL="1088776"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4pPr>
      <a:lvl5pPr marL="1399855"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5pPr>
      <a:lvl6pPr marL="1710934"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6pPr>
      <a:lvl7pPr marL="2022013"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7pPr>
      <a:lvl8pPr marL="2333092"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8pPr>
      <a:lvl9pPr marL="2644170"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9pPr>
    </p:titleStyle>
    <p:bodyStyle>
      <a:lvl1pPr marL="233309" indent="-233309" algn="l" defTabSz="305679" rtl="0" fontAlgn="base" hangingPunct="0">
        <a:lnSpc>
          <a:spcPct val="93000"/>
        </a:lnSpc>
        <a:spcBef>
          <a:spcPct val="0"/>
        </a:spcBef>
        <a:spcAft>
          <a:spcPts val="970"/>
        </a:spcAft>
        <a:buClr>
          <a:srgbClr val="000000"/>
        </a:buClr>
        <a:buSzPct val="100000"/>
        <a:buFont typeface="Times New Roman" panose="02020603050405020304" pitchFamily="18" charset="0"/>
        <a:defRPr sz="2177" kern="1200">
          <a:solidFill>
            <a:srgbClr val="000000"/>
          </a:solidFill>
          <a:latin typeface="+mn-lt"/>
          <a:ea typeface="+mn-ea"/>
          <a:cs typeface="+mn-cs"/>
        </a:defRPr>
      </a:lvl1pPr>
      <a:lvl2pPr marL="505503" indent="-194424" algn="l" defTabSz="305679" rtl="0" fontAlgn="base" hangingPunct="0">
        <a:lnSpc>
          <a:spcPct val="93000"/>
        </a:lnSpc>
        <a:spcBef>
          <a:spcPct val="0"/>
        </a:spcBef>
        <a:spcAft>
          <a:spcPts val="774"/>
        </a:spcAft>
        <a:buClr>
          <a:srgbClr val="000000"/>
        </a:buClr>
        <a:buSzPct val="100000"/>
        <a:buFont typeface="Times New Roman" panose="02020603050405020304" pitchFamily="18" charset="0"/>
        <a:defRPr sz="1905" kern="1200">
          <a:solidFill>
            <a:srgbClr val="000000"/>
          </a:solidFill>
          <a:latin typeface="+mn-lt"/>
          <a:ea typeface="+mn-ea"/>
          <a:cs typeface="+mn-cs"/>
        </a:defRPr>
      </a:lvl2pPr>
      <a:lvl3pPr marL="777697" indent="-155539" algn="l" defTabSz="305679" rtl="0" fontAlgn="base" hangingPunct="0">
        <a:lnSpc>
          <a:spcPct val="93000"/>
        </a:lnSpc>
        <a:spcBef>
          <a:spcPct val="0"/>
        </a:spcBef>
        <a:spcAft>
          <a:spcPts val="578"/>
        </a:spcAft>
        <a:buClr>
          <a:srgbClr val="000000"/>
        </a:buClr>
        <a:buSzPct val="100000"/>
        <a:buFont typeface="Times New Roman" panose="02020603050405020304" pitchFamily="18" charset="0"/>
        <a:defRPr sz="1633" kern="1200">
          <a:solidFill>
            <a:srgbClr val="000000"/>
          </a:solidFill>
          <a:latin typeface="+mn-lt"/>
          <a:ea typeface="+mn-ea"/>
          <a:cs typeface="+mn-cs"/>
        </a:defRPr>
      </a:lvl3pPr>
      <a:lvl4pPr marL="1088776" indent="-155539" algn="l" defTabSz="305679" rtl="0" fontAlgn="base" hangingPunct="0">
        <a:lnSpc>
          <a:spcPct val="93000"/>
        </a:lnSpc>
        <a:spcBef>
          <a:spcPct val="0"/>
        </a:spcBef>
        <a:spcAft>
          <a:spcPts val="391"/>
        </a:spcAft>
        <a:buClr>
          <a:srgbClr val="000000"/>
        </a:buClr>
        <a:buSzPct val="100000"/>
        <a:buFont typeface="Times New Roman" panose="02020603050405020304" pitchFamily="18" charset="0"/>
        <a:defRPr sz="1361" kern="1200">
          <a:solidFill>
            <a:srgbClr val="000000"/>
          </a:solidFill>
          <a:latin typeface="+mn-lt"/>
          <a:ea typeface="+mn-ea"/>
          <a:cs typeface="+mn-cs"/>
        </a:defRPr>
      </a:lvl4pPr>
      <a:lvl5pPr marL="1399855" indent="-155539" algn="l" defTabSz="305679" rtl="0" fontAlgn="base" hangingPunct="0">
        <a:lnSpc>
          <a:spcPct val="93000"/>
        </a:lnSpc>
        <a:spcBef>
          <a:spcPct val="0"/>
        </a:spcBef>
        <a:spcAft>
          <a:spcPts val="196"/>
        </a:spcAft>
        <a:buClr>
          <a:srgbClr val="000000"/>
        </a:buClr>
        <a:buSzPct val="100000"/>
        <a:buFont typeface="Times New Roman" panose="02020603050405020304" pitchFamily="18" charset="0"/>
        <a:defRPr sz="1361" kern="1200">
          <a:solidFill>
            <a:srgbClr val="000000"/>
          </a:solidFill>
          <a:latin typeface="+mn-lt"/>
          <a:ea typeface="+mn-ea"/>
          <a:cs typeface="+mn-cs"/>
        </a:defRPr>
      </a:lvl5pPr>
      <a:lvl6pPr marL="1710934" indent="-155539" algn="l" defTabSz="622158" rtl="0" eaLnBrk="1" latinLnBrk="0" hangingPunct="1">
        <a:lnSpc>
          <a:spcPct val="90000"/>
        </a:lnSpc>
        <a:spcBef>
          <a:spcPts val="340"/>
        </a:spcBef>
        <a:buFont typeface="Arial" panose="020B0604020202020204" pitchFamily="34" charset="0"/>
        <a:buChar char="•"/>
        <a:defRPr sz="1225" kern="1200">
          <a:solidFill>
            <a:schemeClr val="tx1"/>
          </a:solidFill>
          <a:latin typeface="+mn-lt"/>
          <a:ea typeface="+mn-ea"/>
          <a:cs typeface="+mn-cs"/>
        </a:defRPr>
      </a:lvl6pPr>
      <a:lvl7pPr marL="2022013" indent="-155539" algn="l" defTabSz="622158" rtl="0" eaLnBrk="1" latinLnBrk="0" hangingPunct="1">
        <a:lnSpc>
          <a:spcPct val="90000"/>
        </a:lnSpc>
        <a:spcBef>
          <a:spcPts val="340"/>
        </a:spcBef>
        <a:buFont typeface="Arial" panose="020B0604020202020204" pitchFamily="34" charset="0"/>
        <a:buChar char="•"/>
        <a:defRPr sz="1225" kern="1200">
          <a:solidFill>
            <a:schemeClr val="tx1"/>
          </a:solidFill>
          <a:latin typeface="+mn-lt"/>
          <a:ea typeface="+mn-ea"/>
          <a:cs typeface="+mn-cs"/>
        </a:defRPr>
      </a:lvl7pPr>
      <a:lvl8pPr marL="2333092" indent="-155539" algn="l" defTabSz="622158" rtl="0" eaLnBrk="1" latinLnBrk="0" hangingPunct="1">
        <a:lnSpc>
          <a:spcPct val="90000"/>
        </a:lnSpc>
        <a:spcBef>
          <a:spcPts val="340"/>
        </a:spcBef>
        <a:buFont typeface="Arial" panose="020B0604020202020204" pitchFamily="34" charset="0"/>
        <a:buChar char="•"/>
        <a:defRPr sz="1225" kern="1200">
          <a:solidFill>
            <a:schemeClr val="tx1"/>
          </a:solidFill>
          <a:latin typeface="+mn-lt"/>
          <a:ea typeface="+mn-ea"/>
          <a:cs typeface="+mn-cs"/>
        </a:defRPr>
      </a:lvl8pPr>
      <a:lvl9pPr marL="2644170" indent="-155539" algn="l" defTabSz="622158" rtl="0" eaLnBrk="1" latinLnBrk="0" hangingPunct="1">
        <a:lnSpc>
          <a:spcPct val="90000"/>
        </a:lnSpc>
        <a:spcBef>
          <a:spcPts val="340"/>
        </a:spcBef>
        <a:buFont typeface="Arial" panose="020B0604020202020204" pitchFamily="34" charset="0"/>
        <a:buChar char="•"/>
        <a:defRPr sz="1225" kern="1200">
          <a:solidFill>
            <a:schemeClr val="tx1"/>
          </a:solidFill>
          <a:latin typeface="+mn-lt"/>
          <a:ea typeface="+mn-ea"/>
          <a:cs typeface="+mn-cs"/>
        </a:defRPr>
      </a:lvl9pPr>
    </p:bodyStyle>
    <p:otherStyle>
      <a:defPPr>
        <a:defRPr lang="it-IT"/>
      </a:defPPr>
      <a:lvl1pPr marL="0" algn="l" defTabSz="622158" rtl="0" eaLnBrk="1" latinLnBrk="0" hangingPunct="1">
        <a:defRPr sz="1225" kern="1200">
          <a:solidFill>
            <a:schemeClr val="tx1"/>
          </a:solidFill>
          <a:latin typeface="+mn-lt"/>
          <a:ea typeface="+mn-ea"/>
          <a:cs typeface="+mn-cs"/>
        </a:defRPr>
      </a:lvl1pPr>
      <a:lvl2pPr marL="311079" algn="l" defTabSz="622158" rtl="0" eaLnBrk="1" latinLnBrk="0" hangingPunct="1">
        <a:defRPr sz="1225" kern="1200">
          <a:solidFill>
            <a:schemeClr val="tx1"/>
          </a:solidFill>
          <a:latin typeface="+mn-lt"/>
          <a:ea typeface="+mn-ea"/>
          <a:cs typeface="+mn-cs"/>
        </a:defRPr>
      </a:lvl2pPr>
      <a:lvl3pPr marL="622158" algn="l" defTabSz="622158" rtl="0" eaLnBrk="1" latinLnBrk="0" hangingPunct="1">
        <a:defRPr sz="1225" kern="1200">
          <a:solidFill>
            <a:schemeClr val="tx1"/>
          </a:solidFill>
          <a:latin typeface="+mn-lt"/>
          <a:ea typeface="+mn-ea"/>
          <a:cs typeface="+mn-cs"/>
        </a:defRPr>
      </a:lvl3pPr>
      <a:lvl4pPr marL="933237" algn="l" defTabSz="622158" rtl="0" eaLnBrk="1" latinLnBrk="0" hangingPunct="1">
        <a:defRPr sz="1225" kern="1200">
          <a:solidFill>
            <a:schemeClr val="tx1"/>
          </a:solidFill>
          <a:latin typeface="+mn-lt"/>
          <a:ea typeface="+mn-ea"/>
          <a:cs typeface="+mn-cs"/>
        </a:defRPr>
      </a:lvl4pPr>
      <a:lvl5pPr marL="1244316" algn="l" defTabSz="622158" rtl="0" eaLnBrk="1" latinLnBrk="0" hangingPunct="1">
        <a:defRPr sz="1225" kern="1200">
          <a:solidFill>
            <a:schemeClr val="tx1"/>
          </a:solidFill>
          <a:latin typeface="+mn-lt"/>
          <a:ea typeface="+mn-ea"/>
          <a:cs typeface="+mn-cs"/>
        </a:defRPr>
      </a:lvl5pPr>
      <a:lvl6pPr marL="1555394" algn="l" defTabSz="622158" rtl="0" eaLnBrk="1" latinLnBrk="0" hangingPunct="1">
        <a:defRPr sz="1225" kern="1200">
          <a:solidFill>
            <a:schemeClr val="tx1"/>
          </a:solidFill>
          <a:latin typeface="+mn-lt"/>
          <a:ea typeface="+mn-ea"/>
          <a:cs typeface="+mn-cs"/>
        </a:defRPr>
      </a:lvl6pPr>
      <a:lvl7pPr marL="1866473" algn="l" defTabSz="622158" rtl="0" eaLnBrk="1" latinLnBrk="0" hangingPunct="1">
        <a:defRPr sz="1225" kern="1200">
          <a:solidFill>
            <a:schemeClr val="tx1"/>
          </a:solidFill>
          <a:latin typeface="+mn-lt"/>
          <a:ea typeface="+mn-ea"/>
          <a:cs typeface="+mn-cs"/>
        </a:defRPr>
      </a:lvl7pPr>
      <a:lvl8pPr marL="2177552" algn="l" defTabSz="622158" rtl="0" eaLnBrk="1" latinLnBrk="0" hangingPunct="1">
        <a:defRPr sz="1225" kern="1200">
          <a:solidFill>
            <a:schemeClr val="tx1"/>
          </a:solidFill>
          <a:latin typeface="+mn-lt"/>
          <a:ea typeface="+mn-ea"/>
          <a:cs typeface="+mn-cs"/>
        </a:defRPr>
      </a:lvl8pPr>
      <a:lvl9pPr marL="2488631" algn="l" defTabSz="622158" rtl="0" eaLnBrk="1" latinLnBrk="0" hangingPunct="1">
        <a:defRPr sz="12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F61D92F1-BEB9-5330-2868-C6001FDA6D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5280" y="83169"/>
            <a:ext cx="3761280" cy="1180564"/>
          </a:xfrm>
          <a:prstGeom prst="rect">
            <a:avLst/>
          </a:prstGeom>
          <a:solidFill>
            <a:srgbClr val="EDEDED"/>
          </a:solidFill>
          <a:ln w="88920" cap="sq">
            <a:solidFill>
              <a:srgbClr val="FFFFFF"/>
            </a:solidFill>
            <a:miter lim="800000"/>
            <a:headEnd/>
            <a:tailEnd/>
          </a:ln>
          <a:effectLst>
            <a:outerShdw algn="ctr" rotWithShape="0">
              <a:srgbClr val="000000">
                <a:alpha val="45030"/>
              </a:srgbClr>
            </a:outerShdw>
          </a:effectLst>
        </p:spPr>
      </p:pic>
      <p:sp>
        <p:nvSpPr>
          <p:cNvPr id="8194" name="Text Box 2">
            <a:extLst>
              <a:ext uri="{FF2B5EF4-FFF2-40B4-BE49-F238E27FC236}">
                <a16:creationId xmlns:a16="http://schemas.microsoft.com/office/drawing/2014/main" id="{CC676363-DB56-2D5B-012A-3C6C65329441}"/>
              </a:ext>
            </a:extLst>
          </p:cNvPr>
          <p:cNvSpPr txBox="1">
            <a:spLocks noChangeArrowheads="1"/>
          </p:cNvSpPr>
          <p:nvPr/>
        </p:nvSpPr>
        <p:spPr bwMode="auto">
          <a:xfrm>
            <a:off x="456480" y="4685533"/>
            <a:ext cx="2129760" cy="35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953"/>
          </a:p>
        </p:txBody>
      </p:sp>
      <p:sp>
        <p:nvSpPr>
          <p:cNvPr id="8195" name="Text Box 3">
            <a:extLst>
              <a:ext uri="{FF2B5EF4-FFF2-40B4-BE49-F238E27FC236}">
                <a16:creationId xmlns:a16="http://schemas.microsoft.com/office/drawing/2014/main" id="{E38E5148-E5D4-C55C-1931-C7691416D008}"/>
              </a:ext>
            </a:extLst>
          </p:cNvPr>
          <p:cNvSpPr txBox="1">
            <a:spLocks noChangeArrowheads="1"/>
          </p:cNvSpPr>
          <p:nvPr/>
        </p:nvSpPr>
        <p:spPr bwMode="auto">
          <a:xfrm>
            <a:off x="3127680" y="4685533"/>
            <a:ext cx="2898720" cy="35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953"/>
          </a:p>
        </p:txBody>
      </p:sp>
      <p:sp>
        <p:nvSpPr>
          <p:cNvPr id="8196" name="Rectangle 4">
            <a:extLst>
              <a:ext uri="{FF2B5EF4-FFF2-40B4-BE49-F238E27FC236}">
                <a16:creationId xmlns:a16="http://schemas.microsoft.com/office/drawing/2014/main" id="{58E486A2-E527-497B-B4A5-02B94F853AEE}"/>
              </a:ext>
            </a:extLst>
          </p:cNvPr>
          <p:cNvSpPr>
            <a:spLocks noGrp="1" noChangeArrowheads="1"/>
          </p:cNvSpPr>
          <p:nvPr>
            <p:ph type="sldNum"/>
          </p:nvPr>
        </p:nvSpPr>
        <p:spPr bwMode="auto">
          <a:xfrm>
            <a:off x="6556322" y="4685532"/>
            <a:ext cx="2128320" cy="353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tabLst>
                <a:tab pos="492542" algn="l"/>
                <a:tab pos="985083" algn="l"/>
                <a:tab pos="1477625" algn="l"/>
              </a:tabLst>
              <a:defRPr sz="953">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ED2C4664-52E5-407C-B2A4-969AFB4341B0}" type="slidenum">
              <a:rPr lang="it-IT" altLang="it-IT"/>
              <a:pPr/>
              <a:t>‹N›</a:t>
            </a:fld>
            <a:endParaRPr lang="it-IT" altLang="it-IT"/>
          </a:p>
        </p:txBody>
      </p:sp>
      <p:sp>
        <p:nvSpPr>
          <p:cNvPr id="8197" name="Rectangle 5">
            <a:extLst>
              <a:ext uri="{FF2B5EF4-FFF2-40B4-BE49-F238E27FC236}">
                <a16:creationId xmlns:a16="http://schemas.microsoft.com/office/drawing/2014/main" id="{55F7AAD6-909A-85A1-1C93-515B9CA1B0B1}"/>
              </a:ext>
            </a:extLst>
          </p:cNvPr>
          <p:cNvSpPr>
            <a:spLocks noGrp="1" noChangeArrowheads="1"/>
          </p:cNvSpPr>
          <p:nvPr>
            <p:ph type="title"/>
          </p:nvPr>
        </p:nvSpPr>
        <p:spPr bwMode="auto">
          <a:xfrm>
            <a:off x="456482" y="205223"/>
            <a:ext cx="8228160" cy="857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8198" name="Rectangle 6">
            <a:extLst>
              <a:ext uri="{FF2B5EF4-FFF2-40B4-BE49-F238E27FC236}">
                <a16:creationId xmlns:a16="http://schemas.microsoft.com/office/drawing/2014/main" id="{0FB7902F-53EB-5652-D53B-842C5BB14215}"/>
              </a:ext>
            </a:extLst>
          </p:cNvPr>
          <p:cNvSpPr>
            <a:spLocks noGrp="1" noChangeArrowheads="1"/>
          </p:cNvSpPr>
          <p:nvPr>
            <p:ph type="body" idx="1"/>
          </p:nvPr>
        </p:nvSpPr>
        <p:spPr bwMode="auto">
          <a:xfrm>
            <a:off x="456482" y="1203247"/>
            <a:ext cx="8228160" cy="3393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41719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extLst>
      <p:ext uri="{BB962C8B-B14F-4D97-AF65-F5344CB8AC3E}">
        <p14:creationId xmlns:p14="http://schemas.microsoft.com/office/powerpoint/2010/main" val="8847398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kern="1200">
          <a:solidFill>
            <a:srgbClr val="000000"/>
          </a:solidFill>
          <a:latin typeface="+mj-lt"/>
          <a:ea typeface="+mj-ea"/>
          <a:cs typeface="+mj-cs"/>
        </a:defRPr>
      </a:lvl1pPr>
      <a:lvl2pPr marL="505503" indent="-194424"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2pPr>
      <a:lvl3pPr marL="777697"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3pPr>
      <a:lvl4pPr marL="1088776"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4pPr>
      <a:lvl5pPr marL="1399855"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5pPr>
      <a:lvl6pPr marL="1710934"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6pPr>
      <a:lvl7pPr marL="2022013"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7pPr>
      <a:lvl8pPr marL="2333092"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8pPr>
      <a:lvl9pPr marL="2644170" indent="-155539" algn="ctr" defTabSz="305679" rtl="0" fontAlgn="base" hangingPunct="0">
        <a:lnSpc>
          <a:spcPct val="93000"/>
        </a:lnSpc>
        <a:spcBef>
          <a:spcPct val="0"/>
        </a:spcBef>
        <a:spcAft>
          <a:spcPct val="0"/>
        </a:spcAft>
        <a:buClr>
          <a:srgbClr val="000000"/>
        </a:buClr>
        <a:buSzPct val="100000"/>
        <a:buFont typeface="Times New Roman" panose="02020603050405020304" pitchFamily="18" charset="0"/>
        <a:defRPr sz="2994">
          <a:solidFill>
            <a:srgbClr val="000000"/>
          </a:solidFill>
          <a:latin typeface="Arial" panose="020B0604020202020204" pitchFamily="34" charset="0"/>
          <a:ea typeface="Microsoft YaHei" panose="020B0503020204020204" pitchFamily="34" charset="-122"/>
        </a:defRPr>
      </a:lvl9pPr>
    </p:titleStyle>
    <p:bodyStyle>
      <a:lvl1pPr marL="233309" indent="-233309" algn="l" defTabSz="305679" rtl="0" fontAlgn="base" hangingPunct="0">
        <a:lnSpc>
          <a:spcPct val="93000"/>
        </a:lnSpc>
        <a:spcBef>
          <a:spcPct val="0"/>
        </a:spcBef>
        <a:spcAft>
          <a:spcPts val="970"/>
        </a:spcAft>
        <a:buClr>
          <a:srgbClr val="000000"/>
        </a:buClr>
        <a:buSzPct val="100000"/>
        <a:buFont typeface="Times New Roman" panose="02020603050405020304" pitchFamily="18" charset="0"/>
        <a:defRPr sz="2177" kern="1200">
          <a:solidFill>
            <a:srgbClr val="000000"/>
          </a:solidFill>
          <a:latin typeface="+mn-lt"/>
          <a:ea typeface="+mn-ea"/>
          <a:cs typeface="+mn-cs"/>
        </a:defRPr>
      </a:lvl1pPr>
      <a:lvl2pPr marL="505503" indent="-194424" algn="l" defTabSz="305679" rtl="0" fontAlgn="base" hangingPunct="0">
        <a:lnSpc>
          <a:spcPct val="93000"/>
        </a:lnSpc>
        <a:spcBef>
          <a:spcPct val="0"/>
        </a:spcBef>
        <a:spcAft>
          <a:spcPts val="774"/>
        </a:spcAft>
        <a:buClr>
          <a:srgbClr val="000000"/>
        </a:buClr>
        <a:buSzPct val="100000"/>
        <a:buFont typeface="Times New Roman" panose="02020603050405020304" pitchFamily="18" charset="0"/>
        <a:defRPr sz="1905" kern="1200">
          <a:solidFill>
            <a:srgbClr val="000000"/>
          </a:solidFill>
          <a:latin typeface="+mn-lt"/>
          <a:ea typeface="+mn-ea"/>
          <a:cs typeface="+mn-cs"/>
        </a:defRPr>
      </a:lvl2pPr>
      <a:lvl3pPr marL="777697" indent="-155539" algn="l" defTabSz="305679" rtl="0" fontAlgn="base" hangingPunct="0">
        <a:lnSpc>
          <a:spcPct val="93000"/>
        </a:lnSpc>
        <a:spcBef>
          <a:spcPct val="0"/>
        </a:spcBef>
        <a:spcAft>
          <a:spcPts val="578"/>
        </a:spcAft>
        <a:buClr>
          <a:srgbClr val="000000"/>
        </a:buClr>
        <a:buSzPct val="100000"/>
        <a:buFont typeface="Times New Roman" panose="02020603050405020304" pitchFamily="18" charset="0"/>
        <a:defRPr sz="1633" kern="1200">
          <a:solidFill>
            <a:srgbClr val="000000"/>
          </a:solidFill>
          <a:latin typeface="+mn-lt"/>
          <a:ea typeface="+mn-ea"/>
          <a:cs typeface="+mn-cs"/>
        </a:defRPr>
      </a:lvl3pPr>
      <a:lvl4pPr marL="1088776" indent="-155539" algn="l" defTabSz="305679" rtl="0" fontAlgn="base" hangingPunct="0">
        <a:lnSpc>
          <a:spcPct val="93000"/>
        </a:lnSpc>
        <a:spcBef>
          <a:spcPct val="0"/>
        </a:spcBef>
        <a:spcAft>
          <a:spcPts val="391"/>
        </a:spcAft>
        <a:buClr>
          <a:srgbClr val="000000"/>
        </a:buClr>
        <a:buSzPct val="100000"/>
        <a:buFont typeface="Times New Roman" panose="02020603050405020304" pitchFamily="18" charset="0"/>
        <a:defRPr sz="1361" kern="1200">
          <a:solidFill>
            <a:srgbClr val="000000"/>
          </a:solidFill>
          <a:latin typeface="+mn-lt"/>
          <a:ea typeface="+mn-ea"/>
          <a:cs typeface="+mn-cs"/>
        </a:defRPr>
      </a:lvl4pPr>
      <a:lvl5pPr marL="1399855" indent="-155539" algn="l" defTabSz="305679" rtl="0" fontAlgn="base" hangingPunct="0">
        <a:lnSpc>
          <a:spcPct val="93000"/>
        </a:lnSpc>
        <a:spcBef>
          <a:spcPct val="0"/>
        </a:spcBef>
        <a:spcAft>
          <a:spcPts val="196"/>
        </a:spcAft>
        <a:buClr>
          <a:srgbClr val="000000"/>
        </a:buClr>
        <a:buSzPct val="100000"/>
        <a:buFont typeface="Times New Roman" panose="02020603050405020304" pitchFamily="18" charset="0"/>
        <a:defRPr sz="1361" kern="1200">
          <a:solidFill>
            <a:srgbClr val="000000"/>
          </a:solidFill>
          <a:latin typeface="+mn-lt"/>
          <a:ea typeface="+mn-ea"/>
          <a:cs typeface="+mn-cs"/>
        </a:defRPr>
      </a:lvl5pPr>
      <a:lvl6pPr marL="1710934" indent="-155539" algn="l" defTabSz="622158" rtl="0" eaLnBrk="1" latinLnBrk="0" hangingPunct="1">
        <a:lnSpc>
          <a:spcPct val="90000"/>
        </a:lnSpc>
        <a:spcBef>
          <a:spcPts val="340"/>
        </a:spcBef>
        <a:buFont typeface="Arial" panose="020B0604020202020204" pitchFamily="34" charset="0"/>
        <a:buChar char="•"/>
        <a:defRPr sz="1225" kern="1200">
          <a:solidFill>
            <a:schemeClr val="tx1"/>
          </a:solidFill>
          <a:latin typeface="+mn-lt"/>
          <a:ea typeface="+mn-ea"/>
          <a:cs typeface="+mn-cs"/>
        </a:defRPr>
      </a:lvl6pPr>
      <a:lvl7pPr marL="2022013" indent="-155539" algn="l" defTabSz="622158" rtl="0" eaLnBrk="1" latinLnBrk="0" hangingPunct="1">
        <a:lnSpc>
          <a:spcPct val="90000"/>
        </a:lnSpc>
        <a:spcBef>
          <a:spcPts val="340"/>
        </a:spcBef>
        <a:buFont typeface="Arial" panose="020B0604020202020204" pitchFamily="34" charset="0"/>
        <a:buChar char="•"/>
        <a:defRPr sz="1225" kern="1200">
          <a:solidFill>
            <a:schemeClr val="tx1"/>
          </a:solidFill>
          <a:latin typeface="+mn-lt"/>
          <a:ea typeface="+mn-ea"/>
          <a:cs typeface="+mn-cs"/>
        </a:defRPr>
      </a:lvl7pPr>
      <a:lvl8pPr marL="2333092" indent="-155539" algn="l" defTabSz="622158" rtl="0" eaLnBrk="1" latinLnBrk="0" hangingPunct="1">
        <a:lnSpc>
          <a:spcPct val="90000"/>
        </a:lnSpc>
        <a:spcBef>
          <a:spcPts val="340"/>
        </a:spcBef>
        <a:buFont typeface="Arial" panose="020B0604020202020204" pitchFamily="34" charset="0"/>
        <a:buChar char="•"/>
        <a:defRPr sz="1225" kern="1200">
          <a:solidFill>
            <a:schemeClr val="tx1"/>
          </a:solidFill>
          <a:latin typeface="+mn-lt"/>
          <a:ea typeface="+mn-ea"/>
          <a:cs typeface="+mn-cs"/>
        </a:defRPr>
      </a:lvl8pPr>
      <a:lvl9pPr marL="2644170" indent="-155539" algn="l" defTabSz="622158" rtl="0" eaLnBrk="1" latinLnBrk="0" hangingPunct="1">
        <a:lnSpc>
          <a:spcPct val="90000"/>
        </a:lnSpc>
        <a:spcBef>
          <a:spcPts val="340"/>
        </a:spcBef>
        <a:buFont typeface="Arial" panose="020B0604020202020204" pitchFamily="34" charset="0"/>
        <a:buChar char="•"/>
        <a:defRPr sz="1225" kern="1200">
          <a:solidFill>
            <a:schemeClr val="tx1"/>
          </a:solidFill>
          <a:latin typeface="+mn-lt"/>
          <a:ea typeface="+mn-ea"/>
          <a:cs typeface="+mn-cs"/>
        </a:defRPr>
      </a:lvl9pPr>
    </p:bodyStyle>
    <p:otherStyle>
      <a:defPPr>
        <a:defRPr lang="it-IT"/>
      </a:defPPr>
      <a:lvl1pPr marL="0" algn="l" defTabSz="622158" rtl="0" eaLnBrk="1" latinLnBrk="0" hangingPunct="1">
        <a:defRPr sz="1225" kern="1200">
          <a:solidFill>
            <a:schemeClr val="tx1"/>
          </a:solidFill>
          <a:latin typeface="+mn-lt"/>
          <a:ea typeface="+mn-ea"/>
          <a:cs typeface="+mn-cs"/>
        </a:defRPr>
      </a:lvl1pPr>
      <a:lvl2pPr marL="311079" algn="l" defTabSz="622158" rtl="0" eaLnBrk="1" latinLnBrk="0" hangingPunct="1">
        <a:defRPr sz="1225" kern="1200">
          <a:solidFill>
            <a:schemeClr val="tx1"/>
          </a:solidFill>
          <a:latin typeface="+mn-lt"/>
          <a:ea typeface="+mn-ea"/>
          <a:cs typeface="+mn-cs"/>
        </a:defRPr>
      </a:lvl2pPr>
      <a:lvl3pPr marL="622158" algn="l" defTabSz="622158" rtl="0" eaLnBrk="1" latinLnBrk="0" hangingPunct="1">
        <a:defRPr sz="1225" kern="1200">
          <a:solidFill>
            <a:schemeClr val="tx1"/>
          </a:solidFill>
          <a:latin typeface="+mn-lt"/>
          <a:ea typeface="+mn-ea"/>
          <a:cs typeface="+mn-cs"/>
        </a:defRPr>
      </a:lvl3pPr>
      <a:lvl4pPr marL="933237" algn="l" defTabSz="622158" rtl="0" eaLnBrk="1" latinLnBrk="0" hangingPunct="1">
        <a:defRPr sz="1225" kern="1200">
          <a:solidFill>
            <a:schemeClr val="tx1"/>
          </a:solidFill>
          <a:latin typeface="+mn-lt"/>
          <a:ea typeface="+mn-ea"/>
          <a:cs typeface="+mn-cs"/>
        </a:defRPr>
      </a:lvl4pPr>
      <a:lvl5pPr marL="1244316" algn="l" defTabSz="622158" rtl="0" eaLnBrk="1" latinLnBrk="0" hangingPunct="1">
        <a:defRPr sz="1225" kern="1200">
          <a:solidFill>
            <a:schemeClr val="tx1"/>
          </a:solidFill>
          <a:latin typeface="+mn-lt"/>
          <a:ea typeface="+mn-ea"/>
          <a:cs typeface="+mn-cs"/>
        </a:defRPr>
      </a:lvl5pPr>
      <a:lvl6pPr marL="1555394" algn="l" defTabSz="622158" rtl="0" eaLnBrk="1" latinLnBrk="0" hangingPunct="1">
        <a:defRPr sz="1225" kern="1200">
          <a:solidFill>
            <a:schemeClr val="tx1"/>
          </a:solidFill>
          <a:latin typeface="+mn-lt"/>
          <a:ea typeface="+mn-ea"/>
          <a:cs typeface="+mn-cs"/>
        </a:defRPr>
      </a:lvl6pPr>
      <a:lvl7pPr marL="1866473" algn="l" defTabSz="622158" rtl="0" eaLnBrk="1" latinLnBrk="0" hangingPunct="1">
        <a:defRPr sz="1225" kern="1200">
          <a:solidFill>
            <a:schemeClr val="tx1"/>
          </a:solidFill>
          <a:latin typeface="+mn-lt"/>
          <a:ea typeface="+mn-ea"/>
          <a:cs typeface="+mn-cs"/>
        </a:defRPr>
      </a:lvl7pPr>
      <a:lvl8pPr marL="2177552" algn="l" defTabSz="622158" rtl="0" eaLnBrk="1" latinLnBrk="0" hangingPunct="1">
        <a:defRPr sz="1225" kern="1200">
          <a:solidFill>
            <a:schemeClr val="tx1"/>
          </a:solidFill>
          <a:latin typeface="+mn-lt"/>
          <a:ea typeface="+mn-ea"/>
          <a:cs typeface="+mn-cs"/>
        </a:defRPr>
      </a:lvl8pPr>
      <a:lvl9pPr marL="2488631" algn="l" defTabSz="622158" rtl="0" eaLnBrk="1" latinLnBrk="0" hangingPunct="1">
        <a:defRPr sz="12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rpiani@parcoticinolagomaggiore.it"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parcoticinolagomaggiore.com/it/territorio#bricio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arianna.consiglioregionale.piemonte.it/base/coord/c2009019.html"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98AA7A42-A1F7-9BCD-F64C-E9B9047F0DB4}"/>
              </a:ext>
            </a:extLst>
          </p:cNvPr>
          <p:cNvSpPr>
            <a:spLocks noGrp="1" noChangeArrowheads="1"/>
          </p:cNvSpPr>
          <p:nvPr>
            <p:ph type="body" idx="4294967295"/>
          </p:nvPr>
        </p:nvSpPr>
        <p:spPr>
          <a:xfrm>
            <a:off x="1486116" y="1811354"/>
            <a:ext cx="6171768" cy="1374984"/>
          </a:xfrm>
          <a:ln/>
        </p:spPr>
        <p:txBody>
          <a:bodyPr vert="horz" wrap="square" lIns="0" tIns="0" rIns="0" bIns="0" numCol="1" rtlCol="0" anchor="ctr" anchorCtr="1" compatLnSpc="1">
            <a:prstTxWarp prst="textNoShape">
              <a:avLst/>
            </a:prstTxWarp>
            <a:normAutofit/>
          </a:bodyPr>
          <a:lstStyle/>
          <a:p>
            <a:pPr>
              <a:lnSpc>
                <a:spcPct val="100000"/>
              </a:lnSpc>
              <a:spcAft>
                <a:spcPts val="961"/>
              </a:spcAft>
              <a:tabLst>
                <a:tab pos="492541" algn="l"/>
                <a:tab pos="985083" algn="l"/>
                <a:tab pos="1477624" algn="l"/>
                <a:tab pos="1970166" algn="l"/>
                <a:tab pos="2462707" algn="l"/>
                <a:tab pos="2955249" algn="l"/>
                <a:tab pos="3447790" algn="l"/>
                <a:tab pos="3940332" algn="l"/>
                <a:tab pos="4432873" algn="l"/>
                <a:tab pos="4925416" algn="l"/>
                <a:tab pos="5417956" algn="l"/>
                <a:tab pos="5910499" algn="l"/>
              </a:tabLst>
            </a:pPr>
            <a:r>
              <a:rPr lang="it-IT" altLang="it-IT" sz="2449" b="1" dirty="0">
                <a:solidFill>
                  <a:srgbClr val="FFFFFF"/>
                </a:solidFill>
                <a:effectLst>
                  <a:outerShdw blurRad="38100" dist="38100" dir="2700000" algn="tl">
                    <a:srgbClr val="000000"/>
                  </a:outerShdw>
                </a:effectLst>
                <a:latin typeface="Bookman Old Style" panose="02050604050505020204" pitchFamily="18" charset="0"/>
              </a:rPr>
              <a:t>LA RETE ECOLOGICA REGIONALE </a:t>
            </a:r>
          </a:p>
          <a:p>
            <a:pPr>
              <a:lnSpc>
                <a:spcPct val="100000"/>
              </a:lnSpc>
              <a:spcAft>
                <a:spcPts val="961"/>
              </a:spcAft>
              <a:tabLst>
                <a:tab pos="492541" algn="l"/>
                <a:tab pos="985083" algn="l"/>
                <a:tab pos="1477624" algn="l"/>
                <a:tab pos="1970166" algn="l"/>
                <a:tab pos="2462707" algn="l"/>
                <a:tab pos="2955249" algn="l"/>
                <a:tab pos="3447790" algn="l"/>
                <a:tab pos="3940332" algn="l"/>
                <a:tab pos="4432873" algn="l"/>
                <a:tab pos="4925416" algn="l"/>
                <a:tab pos="5417956" algn="l"/>
                <a:tab pos="5910499" algn="l"/>
              </a:tabLst>
            </a:pPr>
            <a:r>
              <a:rPr lang="it-IT" altLang="it-IT" sz="2449" b="1" dirty="0">
                <a:solidFill>
                  <a:srgbClr val="FFFFFF"/>
                </a:solidFill>
                <a:effectLst>
                  <a:outerShdw blurRad="38100" dist="38100" dir="2700000" algn="tl">
                    <a:srgbClr val="000000"/>
                  </a:outerShdw>
                </a:effectLst>
                <a:latin typeface="Bookman Old Style" panose="02050604050505020204" pitchFamily="18" charset="0"/>
              </a:rPr>
              <a:t>E I SITI RETE NATURA 2000</a:t>
            </a:r>
          </a:p>
          <a:p>
            <a:pPr>
              <a:lnSpc>
                <a:spcPct val="100000"/>
              </a:lnSpc>
              <a:spcAft>
                <a:spcPts val="961"/>
              </a:spcAft>
              <a:tabLst>
                <a:tab pos="492541" algn="l"/>
                <a:tab pos="985083" algn="l"/>
                <a:tab pos="1477624" algn="l"/>
                <a:tab pos="1970166" algn="l"/>
                <a:tab pos="2462707" algn="l"/>
                <a:tab pos="2955249" algn="l"/>
                <a:tab pos="3447790" algn="l"/>
                <a:tab pos="3940332" algn="l"/>
                <a:tab pos="4432873" algn="l"/>
                <a:tab pos="4925416" algn="l"/>
                <a:tab pos="5417956" algn="l"/>
                <a:tab pos="5910499" algn="l"/>
              </a:tabLst>
            </a:pPr>
            <a:endParaRPr lang="it-IT" altLang="it-IT" sz="2449" b="1" dirty="0">
              <a:solidFill>
                <a:srgbClr val="FFFFFF"/>
              </a:solidFill>
              <a:effectLst>
                <a:outerShdw blurRad="38100" dist="38100" dir="2700000" algn="tl">
                  <a:srgbClr val="000000"/>
                </a:outerShdw>
              </a:effectLst>
              <a:latin typeface="Bookman Old Style" panose="02050604050505020204" pitchFamily="18" charset="0"/>
            </a:endParaRPr>
          </a:p>
        </p:txBody>
      </p:sp>
      <p:sp>
        <p:nvSpPr>
          <p:cNvPr id="14338" name="Text Box 2">
            <a:extLst>
              <a:ext uri="{FF2B5EF4-FFF2-40B4-BE49-F238E27FC236}">
                <a16:creationId xmlns:a16="http://schemas.microsoft.com/office/drawing/2014/main" id="{3D71FFF9-B1CF-7040-A4F6-6308A1CF6D66}"/>
              </a:ext>
            </a:extLst>
          </p:cNvPr>
          <p:cNvSpPr txBox="1">
            <a:spLocks noChangeArrowheads="1"/>
          </p:cNvSpPr>
          <p:nvPr/>
        </p:nvSpPr>
        <p:spPr bwMode="auto">
          <a:xfrm>
            <a:off x="3416303" y="4526285"/>
            <a:ext cx="2311394" cy="433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1235" tIns="39018" rIns="61235" bIns="30617"/>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hangingPunct="0">
              <a:lnSpc>
                <a:spcPct val="93000"/>
              </a:lnSpc>
              <a:spcBef>
                <a:spcPct val="0"/>
              </a:spcBef>
              <a:spcAft>
                <a:spcPct val="0"/>
              </a:spcAft>
              <a:buSzPct val="100000"/>
              <a:tabLst>
                <a:tab pos="492541" algn="l"/>
                <a:tab pos="985083" algn="l"/>
                <a:tab pos="1477624" algn="l"/>
                <a:tab pos="1970166" algn="l"/>
              </a:tabLst>
            </a:pPr>
            <a:r>
              <a:rPr lang="it-IT" altLang="it-IT" sz="953" kern="1200" dirty="0">
                <a:cs typeface="+mn-cs"/>
              </a:rPr>
              <a:t>Giulia </a:t>
            </a:r>
            <a:r>
              <a:rPr lang="it-IT" altLang="it-IT" sz="953" kern="1200" dirty="0" err="1">
                <a:cs typeface="+mn-cs"/>
              </a:rPr>
              <a:t>Arpiani</a:t>
            </a:r>
            <a:r>
              <a:rPr lang="it-IT" altLang="it-IT" sz="953" kern="1200" dirty="0">
                <a:cs typeface="+mn-cs"/>
              </a:rPr>
              <a:t> – 11 settembre 2024</a:t>
            </a:r>
          </a:p>
          <a:p>
            <a:pPr algn="ctr" defTabSz="305679" fontAlgn="base" hangingPunct="0">
              <a:lnSpc>
                <a:spcPct val="93000"/>
              </a:lnSpc>
              <a:spcBef>
                <a:spcPct val="0"/>
              </a:spcBef>
              <a:spcAft>
                <a:spcPct val="0"/>
              </a:spcAft>
              <a:buSzPct val="100000"/>
              <a:tabLst>
                <a:tab pos="492541" algn="l"/>
                <a:tab pos="985083" algn="l"/>
                <a:tab pos="1477624" algn="l"/>
                <a:tab pos="1970166" algn="l"/>
              </a:tabLst>
            </a:pPr>
            <a:r>
              <a:rPr lang="it-IT" altLang="it-IT" sz="953" kern="1200" dirty="0">
                <a:cs typeface="+mn-cs"/>
                <a:hlinkClick r:id="rId3">
                  <a:extLst>
                    <a:ext uri="{A12FA001-AC4F-418D-AE19-62706E023703}">
                      <ahyp:hlinkClr xmlns:ahyp="http://schemas.microsoft.com/office/drawing/2018/hyperlinkcolor" val="tx"/>
                    </a:ext>
                  </a:extLst>
                </a:hlinkClick>
              </a:rPr>
              <a:t>garpiani@parcoticinolagomaggiore.it</a:t>
            </a:r>
            <a:r>
              <a:rPr lang="it-IT" altLang="it-IT" sz="953" kern="1200" dirty="0">
                <a:cs typeface="+mn-cs"/>
              </a:rPr>
              <a:t> </a:t>
            </a:r>
          </a:p>
        </p:txBody>
      </p:sp>
      <p:sp>
        <p:nvSpPr>
          <p:cNvPr id="14339" name="Text Box 3">
            <a:extLst>
              <a:ext uri="{FF2B5EF4-FFF2-40B4-BE49-F238E27FC236}">
                <a16:creationId xmlns:a16="http://schemas.microsoft.com/office/drawing/2014/main" id="{1C365A98-939C-785B-4F0B-9C4231320C7F}"/>
              </a:ext>
            </a:extLst>
          </p:cNvPr>
          <p:cNvSpPr txBox="1">
            <a:spLocks noChangeArrowheads="1"/>
          </p:cNvSpPr>
          <p:nvPr/>
        </p:nvSpPr>
        <p:spPr bwMode="auto">
          <a:xfrm>
            <a:off x="2633200" y="3058881"/>
            <a:ext cx="3877607" cy="838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r>
              <a:rPr lang="it-IT" altLang="it-IT" sz="1905" i="1" kern="1200" dirty="0">
                <a:latin typeface="Calibri" panose="020F0502020204030204" pitchFamily="34" charset="0"/>
                <a:cs typeface="+mn-cs"/>
              </a:rPr>
              <a:t>Normativa di riferimento e strumenti di pianificazione e gestione</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endParaRPr lang="it-IT" altLang="it-IT" sz="1225" kern="1200" dirty="0">
              <a:latin typeface="Calibri" panose="020F0502020204030204" pitchFamily="34" charset="0"/>
              <a:cs typeface="+mn-cs"/>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6CA39AEF-D625-9CFC-F136-B5B376CBAD6A}"/>
              </a:ext>
            </a:extLst>
          </p:cNvPr>
          <p:cNvSpPr txBox="1">
            <a:spLocks noChangeArrowheads="1"/>
          </p:cNvSpPr>
          <p:nvPr/>
        </p:nvSpPr>
        <p:spPr bwMode="auto">
          <a:xfrm>
            <a:off x="0" y="1929235"/>
            <a:ext cx="9144000" cy="3202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b="1" kern="1200" dirty="0">
                <a:latin typeface="+mn-lt"/>
                <a:cs typeface="+mn-cs"/>
              </a:rPr>
              <a:t>Istituzione della rete ecologica europea Natura 2000</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kern="1200" dirty="0">
                <a:latin typeface="+mn-lt"/>
                <a:cs typeface="+mn-cs"/>
              </a:rPr>
              <a:t>D.H. </a:t>
            </a:r>
            <a:r>
              <a:rPr lang="it-IT" altLang="it-IT" sz="1000" kern="1200" dirty="0">
                <a:latin typeface="+mn-lt"/>
                <a:cs typeface="+mn-cs"/>
                <a:sym typeface="Wingdings" panose="05000000000000000000" pitchFamily="2" charset="2"/>
              </a:rPr>
              <a:t> </a:t>
            </a:r>
            <a:r>
              <a:rPr lang="it-IT" altLang="it-IT" sz="1000" kern="1200" dirty="0">
                <a:latin typeface="+mn-lt"/>
                <a:cs typeface="+mn-cs"/>
              </a:rPr>
              <a:t>Articolo 3, paragrafo 1. ‘</a:t>
            </a:r>
            <a:r>
              <a:rPr lang="it-IT" altLang="it-IT" sz="950" kern="1200" dirty="0">
                <a:latin typeface="+mn-lt"/>
                <a:cs typeface="+mn-cs"/>
              </a:rPr>
              <a:t>’</a:t>
            </a:r>
            <a:r>
              <a:rPr lang="it-IT" altLang="it-IT" sz="950" i="1" kern="1200" dirty="0">
                <a:latin typeface="+mn-lt"/>
                <a:cs typeface="+mn-cs"/>
              </a:rPr>
              <a:t>È costituita una rete ecologica europea coerente di zone speciali di conservazione, denominata Natura 2000. Questa rete, formata dai siti in cui si trovano tipi di habitat naturali elencati nell'allegato I e habitat delle specie di cui all'allegato II, deve garantire il mantenimento ovvero, all'occorrenza, il ripristino, in uno stato di conservazione soddisfacente, dei tipi di habitat naturali e degli habitat delle specie interessati nella loro area di ripartizione naturale. La rete «Natura 2000» comprende anche le zone di protezione speciale classificate dagli Stati membri a norma della direttiva 79/409/CEE</a:t>
            </a:r>
            <a:r>
              <a:rPr lang="it-IT" altLang="it-IT" sz="950" kern="1200" dirty="0">
                <a:latin typeface="+mn-lt"/>
                <a:cs typeface="+mn-cs"/>
              </a:rPr>
              <a:t>’’.</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950" kern="1200" dirty="0">
              <a:latin typeface="+mn-lt"/>
              <a:cs typeface="+mn-cs"/>
            </a:endParaRP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b="1" kern="1200" dirty="0">
                <a:latin typeface="+mn-lt"/>
                <a:cs typeface="+mn-cs"/>
              </a:rPr>
              <a:t>Valutazione di Incidenza</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kern="1200" dirty="0">
                <a:latin typeface="+mn-lt"/>
                <a:cs typeface="+mn-cs"/>
              </a:rPr>
              <a:t>D.H. </a:t>
            </a:r>
            <a:r>
              <a:rPr lang="it-IT" altLang="it-IT" sz="1000" kern="1200" dirty="0">
                <a:latin typeface="+mn-lt"/>
                <a:cs typeface="+mn-cs"/>
                <a:sym typeface="Wingdings" panose="05000000000000000000" pitchFamily="2" charset="2"/>
              </a:rPr>
              <a:t></a:t>
            </a:r>
            <a:r>
              <a:rPr lang="it-IT" altLang="it-IT" sz="1000" kern="1200" dirty="0">
                <a:latin typeface="+mn-lt"/>
                <a:cs typeface="+mn-cs"/>
              </a:rPr>
              <a:t> Articolo 6, paragrafo 3. ‘‘</a:t>
            </a:r>
            <a:r>
              <a:rPr lang="it-IT" altLang="it-IT" sz="950" i="1" kern="1200" dirty="0">
                <a:latin typeface="+mn-lt"/>
                <a:cs typeface="+mn-cs"/>
              </a:rPr>
              <a:t>Qualsiasi piano o progetto non direttamente connesso e necessario alla gestione del sito ma che possa avere incidenze significative su tale sito, singolarmente o congiuntamente ad altri piani e progetti, forma oggetto di una opportuna valutazione dell'incidenza che ha sul sito, tenendo conto degli obiettivi di conservazione del medesimo. Alla luce delle conclusioni della valutazione dell'incidenza sul sito e fatto salvo il paragrafo 4, le autorità nazionali competenti danno il loro accordo su tale piano o progetto soltanto dopo aver avuto la certezza che esso non pregiudicherà l'integrità del sito in causa e, se del caso, previo parere dell'opinione pubblica</a:t>
            </a:r>
            <a:r>
              <a:rPr lang="it-IT" altLang="it-IT" sz="1000" kern="1200" dirty="0">
                <a:latin typeface="+mn-lt"/>
                <a:cs typeface="+mn-cs"/>
              </a:rPr>
              <a:t>’’.</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1000" kern="1200" dirty="0">
              <a:latin typeface="+mn-lt"/>
              <a:cs typeface="+mn-cs"/>
            </a:endParaRP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b="1" kern="1200" dirty="0">
                <a:latin typeface="+mn-lt"/>
                <a:cs typeface="+mn-cs"/>
              </a:rPr>
              <a:t>Recepimento a livello nazionale e regionale (</a:t>
            </a:r>
            <a:r>
              <a:rPr lang="it-IT" altLang="it-IT" sz="1000" b="1" kern="1200" dirty="0">
                <a:latin typeface="+mn-lt"/>
                <a:cs typeface="+mn-cs"/>
                <a:sym typeface="Wingdings" panose="05000000000000000000" pitchFamily="2" charset="2"/>
              </a:rPr>
              <a:t></a:t>
            </a:r>
            <a:r>
              <a:rPr lang="it-IT" altLang="it-IT" sz="1000" b="1" kern="1200" dirty="0">
                <a:latin typeface="+mn-lt"/>
                <a:cs typeface="+mn-cs"/>
              </a:rPr>
              <a:t>L.R. 19/2009 e s.m.i.)</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800" kern="1200" dirty="0">
                <a:solidFill>
                  <a:schemeClr val="accent1">
                    <a:lumMod val="50000"/>
                  </a:schemeClr>
                </a:solidFill>
                <a:latin typeface="+mn-lt"/>
                <a:cs typeface="+mn-cs"/>
                <a:sym typeface="Symbol" panose="05050102010706020507" pitchFamily="18" charset="2"/>
              </a:rPr>
              <a:t></a:t>
            </a:r>
            <a:endParaRPr lang="it-IT" altLang="it-IT" sz="1800" kern="1200" dirty="0">
              <a:solidFill>
                <a:schemeClr val="accent1">
                  <a:lumMod val="50000"/>
                </a:schemeClr>
              </a:solidFill>
              <a:latin typeface="+mn-lt"/>
              <a:cs typeface="+mn-cs"/>
            </a:endParaRP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b="1" kern="1200" dirty="0">
                <a:latin typeface="+mn-lt"/>
                <a:cs typeface="+mn-cs"/>
              </a:rPr>
              <a:t>I TERRITORI INDIVIDUATI COME AREE PROTETTE AI SENSI DELLA NORMATIVA REGIONALE E</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b="1" kern="1200" dirty="0">
                <a:latin typeface="+mn-lt"/>
                <a:cs typeface="+mn-cs"/>
              </a:rPr>
              <a:t>COME SITI RETE NATURA 2000 (SIC/ZSC/ZPS) AI SENSI DELLA NORMATIVA EUROPEA</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b="1" kern="1200" dirty="0">
                <a:latin typeface="+mn-lt"/>
                <a:cs typeface="+mn-cs"/>
              </a:rPr>
              <a:t>SONO SOGGETTI A UN </a:t>
            </a:r>
            <a:r>
              <a:rPr lang="it-IT" altLang="it-IT" sz="1000" b="1" kern="1200" dirty="0">
                <a:solidFill>
                  <a:schemeClr val="accent1">
                    <a:lumMod val="50000"/>
                  </a:schemeClr>
                </a:solidFill>
                <a:latin typeface="+mn-lt"/>
                <a:cs typeface="+mn-cs"/>
              </a:rPr>
              <a:t>DOPPIO REGIME DI TUTELA</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1000" b="1" kern="1200" dirty="0">
              <a:solidFill>
                <a:schemeClr val="accent1">
                  <a:lumMod val="50000"/>
                </a:schemeClr>
              </a:solidFill>
              <a:latin typeface="+mn-lt"/>
              <a:cs typeface="+mn-cs"/>
            </a:endParaRPr>
          </a:p>
          <a:p>
            <a:pP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sz="1000" dirty="0"/>
              <a:t>*(ora Direttiva 2009/147/CE, codifica precedente direttiva)</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1000" kern="1200" dirty="0">
              <a:latin typeface="+mn-lt"/>
              <a:cs typeface="+mn-cs"/>
            </a:endParaRPr>
          </a:p>
        </p:txBody>
      </p:sp>
      <p:sp>
        <p:nvSpPr>
          <p:cNvPr id="2" name="Text Box 1">
            <a:extLst>
              <a:ext uri="{FF2B5EF4-FFF2-40B4-BE49-F238E27FC236}">
                <a16:creationId xmlns:a16="http://schemas.microsoft.com/office/drawing/2014/main" id="{9F0C80F6-4347-A6D2-6589-C2C5870C5F24}"/>
              </a:ext>
            </a:extLst>
          </p:cNvPr>
          <p:cNvSpPr txBox="1">
            <a:spLocks noChangeArrowheads="1"/>
          </p:cNvSpPr>
          <p:nvPr/>
        </p:nvSpPr>
        <p:spPr bwMode="auto">
          <a:xfrm>
            <a:off x="3201197" y="1317742"/>
            <a:ext cx="2741606" cy="3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Lst>
            </a:pPr>
            <a:r>
              <a:rPr lang="it-IT" altLang="it-IT" sz="1633" b="1" kern="1200" dirty="0">
                <a:cs typeface="+mn-cs"/>
              </a:rPr>
              <a:t>La normativa europea</a:t>
            </a:r>
          </a:p>
        </p:txBody>
      </p:sp>
      <p:sp>
        <p:nvSpPr>
          <p:cNvPr id="3" name="Text Box 2">
            <a:extLst>
              <a:ext uri="{FF2B5EF4-FFF2-40B4-BE49-F238E27FC236}">
                <a16:creationId xmlns:a16="http://schemas.microsoft.com/office/drawing/2014/main" id="{5532DCFC-4437-D600-949B-626290F82F22}"/>
              </a:ext>
            </a:extLst>
          </p:cNvPr>
          <p:cNvSpPr txBox="1">
            <a:spLocks noChangeArrowheads="1"/>
          </p:cNvSpPr>
          <p:nvPr/>
        </p:nvSpPr>
        <p:spPr bwMode="auto">
          <a:xfrm>
            <a:off x="1986604" y="1599651"/>
            <a:ext cx="5170793" cy="3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a:r>
              <a:rPr lang="it-IT" dirty="0"/>
              <a:t>DIRETTIVE 79/409/CEE «Uccelli»* e 92/43/CEE «Habitat»</a:t>
            </a:r>
          </a:p>
          <a:p>
            <a:pPr algn="ctr"/>
            <a:endParaRPr lang="it-IT" sz="1051"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2A5A9CDB-1A98-0BA3-6C2C-8B3BD5171502}"/>
              </a:ext>
            </a:extLst>
          </p:cNvPr>
          <p:cNvSpPr txBox="1">
            <a:spLocks noChangeArrowheads="1"/>
          </p:cNvSpPr>
          <p:nvPr/>
        </p:nvSpPr>
        <p:spPr bwMode="auto">
          <a:xfrm>
            <a:off x="2861101" y="1316659"/>
            <a:ext cx="3421799" cy="523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2" algn="l"/>
                <a:tab pos="985083" algn="l"/>
                <a:tab pos="1477625" algn="l"/>
                <a:tab pos="1970166" algn="l"/>
                <a:tab pos="2462708" algn="l"/>
                <a:tab pos="2955249" algn="l"/>
              </a:tabLst>
            </a:pPr>
            <a:r>
              <a:rPr lang="it-IT" altLang="it-IT" sz="1633" b="1" kern="1200" dirty="0">
                <a:cs typeface="+mn-cs"/>
              </a:rPr>
              <a:t>L.R. </a:t>
            </a:r>
            <a:r>
              <a:rPr lang="it-IT" altLang="it-IT" sz="1600" b="1" kern="1200" dirty="0">
                <a:cs typeface="+mn-cs"/>
              </a:rPr>
              <a:t>19/2009</a:t>
            </a:r>
            <a:r>
              <a:rPr lang="it-IT" altLang="it-IT" sz="1633" b="1" kern="1200" dirty="0">
                <a:cs typeface="+mn-cs"/>
              </a:rPr>
              <a:t> e s.m.i.</a:t>
            </a:r>
          </a:p>
          <a:p>
            <a:pPr algn="ctr" defTabSz="305679" fontAlgn="base">
              <a:spcBef>
                <a:spcPct val="0"/>
              </a:spcBef>
              <a:spcAft>
                <a:spcPct val="0"/>
              </a:spcAft>
              <a:buSzPct val="100000"/>
              <a:tabLst>
                <a:tab pos="492542" algn="l"/>
                <a:tab pos="985083" algn="l"/>
                <a:tab pos="1477625" algn="l"/>
                <a:tab pos="1970166" algn="l"/>
                <a:tab pos="2462708" algn="l"/>
                <a:tab pos="2955249" algn="l"/>
              </a:tabLst>
            </a:pPr>
            <a:r>
              <a:rPr lang="it-IT" altLang="it-IT" kern="1200" dirty="0">
                <a:latin typeface="Calibri" panose="020F0502020204030204" pitchFamily="34" charset="0"/>
                <a:cs typeface="+mn-cs"/>
              </a:rPr>
              <a:t>Tutela e salvaguardia</a:t>
            </a:r>
          </a:p>
        </p:txBody>
      </p:sp>
      <p:sp>
        <p:nvSpPr>
          <p:cNvPr id="21506" name="Text Box 2">
            <a:extLst>
              <a:ext uri="{FF2B5EF4-FFF2-40B4-BE49-F238E27FC236}">
                <a16:creationId xmlns:a16="http://schemas.microsoft.com/office/drawing/2014/main" id="{0E1F36A2-2AA8-D6ED-9348-F1922EF12C72}"/>
              </a:ext>
            </a:extLst>
          </p:cNvPr>
          <p:cNvSpPr txBox="1">
            <a:spLocks noChangeArrowheads="1"/>
          </p:cNvSpPr>
          <p:nvPr/>
        </p:nvSpPr>
        <p:spPr bwMode="auto">
          <a:xfrm>
            <a:off x="0" y="1743126"/>
            <a:ext cx="9144000" cy="3413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000" kern="1200" dirty="0">
                <a:latin typeface="+mn-lt"/>
                <a:cs typeface="+mn-cs"/>
              </a:rPr>
              <a:t>Art. 8. - (Norme di tutela e di salvaguardia)</a:t>
            </a:r>
            <a:endParaRPr lang="it-IT" altLang="it-IT" sz="750" kern="1200" dirty="0">
              <a:latin typeface="+mn-lt"/>
              <a:cs typeface="+mn-cs"/>
            </a:endParaRP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1. Le aree inserite nella carta della natura regionale e destinate ad essere istituite come aree protette sono sottoposte alle norme di tutela e di salvaguardia stabilite dalla Regione in relazione alla loro diversa classificazione nell'ambito dei divieti e delle limitazioni del presente articolo.</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2. Le norme di tutela e salvaguardia di cui al comma 1 restano in vigore per il periodo di tre anni dalla data di approvazione della carta della natura regionale e decadono nel caso di mancata istituzione dell'area protetta entro il predetto triennio.</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3. Nelle aree protette istituite e classificate come parco naturale e riserva naturale si applicano i seguenti divieti:</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a) esercizio di attività venatoria fermo restando quanto previsto all'articolo 33;</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b) introduzione ed utilizzo da parte di privati di armi, esplosivi e qualsiasi mezzo distruttivo o di cattura, se non autorizzati nominativamente;</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c) apertura di nuove cave, fatti salvi i rinnovi e le proroghe delle autorizzazioni in essere, nei limiti delle superfici autorizzate, e gli interventi consentiti dalle norme di attuazione dei piani di area, naturalistici, di gestione e di assestamento forestale;</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d) apertura di discariche;</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e) movimentazioni di terra tali da modificare consistentemente la morfologia dei luoghi o tali da alterare il regime idrico superficiale e di falda, fatti salvi gli interventi finalizzati al miglioramento delle condizioni ambientali dei luoghi, su iniziativa del soggetto gestore o da esso autorizzati;</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f) </a:t>
            </a:r>
            <a:r>
              <a:rPr lang="it-IT" altLang="it-IT" sz="750" b="1" kern="1200" dirty="0">
                <a:latin typeface="Calibri" panose="020F0502020204030204" pitchFamily="34" charset="0"/>
                <a:cs typeface="Calibri" panose="020F0502020204030204" pitchFamily="34" charset="0"/>
              </a:rPr>
              <a:t>realizzazione di nuove strade ed ampliamento di quelle esistenti </a:t>
            </a:r>
            <a:r>
              <a:rPr lang="it-IT" altLang="it-IT" sz="750" kern="1200" dirty="0">
                <a:latin typeface="Calibri" panose="020F0502020204030204" pitchFamily="34" charset="0"/>
                <a:cs typeface="Calibri" panose="020F0502020204030204" pitchFamily="34" charset="0"/>
              </a:rPr>
              <a:t>se non in funzione di attività connesse all'esercizio di attività agricole, forestali e pastorali o previste dai piani di area, naturalistici, di gestione e di assestamento forestale;</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g) </a:t>
            </a:r>
            <a:r>
              <a:rPr lang="it-IT" altLang="it-IT" sz="750" b="1" kern="1200" dirty="0">
                <a:latin typeface="Calibri" panose="020F0502020204030204" pitchFamily="34" charset="0"/>
                <a:cs typeface="Calibri" panose="020F0502020204030204" pitchFamily="34" charset="0"/>
              </a:rPr>
              <a:t>danneggiamento o alterazione della sentieristica esistente se non per interventi di manutenzione o per completamenti previsti dai piani di area, naturalistici, di gestione e di assestamento forestale</a:t>
            </a:r>
            <a:r>
              <a:rPr lang="it-IT" altLang="it-IT" sz="750" kern="1200" dirty="0">
                <a:latin typeface="Calibri" panose="020F0502020204030204" pitchFamily="34" charset="0"/>
                <a:cs typeface="Calibri" panose="020F0502020204030204" pitchFamily="34" charset="0"/>
              </a:rPr>
              <a:t>;</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h) </a:t>
            </a:r>
            <a:r>
              <a:rPr lang="it-IT" altLang="it-IT" sz="750" b="1" kern="1200" dirty="0">
                <a:latin typeface="Calibri" panose="020F0502020204030204" pitchFamily="34" charset="0"/>
                <a:cs typeface="Calibri" panose="020F0502020204030204" pitchFamily="34" charset="0"/>
              </a:rPr>
              <a:t>danneggiamento o alterazione degli ecosistemi naturali esistenti</a:t>
            </a:r>
            <a:r>
              <a:rPr lang="it-IT" altLang="it-IT" sz="750" kern="1200" dirty="0">
                <a:latin typeface="Calibri" panose="020F0502020204030204" pitchFamily="34" charset="0"/>
                <a:cs typeface="Calibri" panose="020F0502020204030204" pitchFamily="34" charset="0"/>
              </a:rPr>
              <a:t>;</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i) </a:t>
            </a:r>
            <a:r>
              <a:rPr lang="it-IT" altLang="it-IT" sz="750" b="1" kern="1200" dirty="0">
                <a:latin typeface="Calibri" panose="020F0502020204030204" pitchFamily="34" charset="0"/>
                <a:cs typeface="Calibri" panose="020F0502020204030204" pitchFamily="34" charset="0"/>
              </a:rPr>
              <a:t>cattura, uccisione, danneggiamento e disturbo delle specie animal</a:t>
            </a:r>
            <a:r>
              <a:rPr lang="it-IT" altLang="it-IT" sz="750" kern="1200" dirty="0">
                <a:latin typeface="Calibri" panose="020F0502020204030204" pitchFamily="34" charset="0"/>
                <a:cs typeface="Calibri" panose="020F0502020204030204" pitchFamily="34" charset="0"/>
              </a:rPr>
              <a:t>i, fatta salva l'attività di pesca;</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j) </a:t>
            </a:r>
            <a:r>
              <a:rPr lang="it-IT" altLang="it-IT" sz="750" b="1" kern="1200" dirty="0">
                <a:latin typeface="Calibri" panose="020F0502020204030204" pitchFamily="34" charset="0"/>
                <a:cs typeface="Calibri" panose="020F0502020204030204" pitchFamily="34" charset="0"/>
              </a:rPr>
              <a:t>raccolta e danneggiamento delle specie vegetal</a:t>
            </a:r>
            <a:r>
              <a:rPr lang="it-IT" altLang="it-IT" sz="750" kern="1200" dirty="0">
                <a:latin typeface="Calibri" panose="020F0502020204030204" pitchFamily="34" charset="0"/>
                <a:cs typeface="Calibri" panose="020F0502020204030204" pitchFamily="34" charset="0"/>
              </a:rPr>
              <a:t>i, fatte salve le attività agro-</a:t>
            </a:r>
            <a:r>
              <a:rPr lang="it-IT" altLang="it-IT" sz="750" kern="1200" dirty="0" err="1">
                <a:latin typeface="Calibri" panose="020F0502020204030204" pitchFamily="34" charset="0"/>
                <a:cs typeface="Calibri" panose="020F0502020204030204" pitchFamily="34" charset="0"/>
              </a:rPr>
              <a:t>silvo</a:t>
            </a:r>
            <a:r>
              <a:rPr lang="it-IT" altLang="it-IT" sz="750" kern="1200" dirty="0">
                <a:latin typeface="Calibri" panose="020F0502020204030204" pitchFamily="34" charset="0"/>
                <a:cs typeface="Calibri" panose="020F0502020204030204" pitchFamily="34" charset="0"/>
              </a:rPr>
              <a:t>-pastorali;</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k) introduzione di specie non autoctone, vegetali e animali, che possono alterare l'equilibrio naturale, fatta eccezione per i giardini botanici di interesse pubblico;</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l) asportazione di minerali;</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m) accensione di fuochi ad uso ricreativo al di fuori di aree appositamente attrezzate;</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n) utilizzo di veicoli e di motoslitte al di fuori della viabilità consentita; il divieto non si applica ai veicoli delle forze di polizia, di soccorso ed ai veicoli agricoli degli aventi titolo;</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o) sorvolo a bassa quota di aeromobili non appositamente autorizzati, fatto salvo quanto stabilito dalle leggi sulla disciplina del volo.</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5. Nelle aree protette classificate come riserva speciale si applicano i divieti di cui al comma 3, ad eccezione dei casi di cui alle lettere f) e o) e di quelli individuati dalle specifiche disposizioni di cui all'articolo 4, comma 3.</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7. Fatto salvo il divieto di cui al comma 3, lettera a), il regolamento delle aree protette integra le norme di tutela e di salvaguardia di cui al presente articolo e stabilisce le eventuali deroghe ai divieti previsti dal presente articolo.</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8 […].</a:t>
            </a:r>
          </a:p>
          <a:p>
            <a:pPr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750" kern="1200" dirty="0">
                <a:latin typeface="Calibri" panose="020F0502020204030204" pitchFamily="34" charset="0"/>
                <a:cs typeface="Calibri" panose="020F0502020204030204" pitchFamily="34" charset="0"/>
              </a:rPr>
              <a:t>9. Sono fatte salve le norme di tutela ambientale vigenti sul territorio regionale</a:t>
            </a:r>
            <a:r>
              <a:rPr lang="it-IT" altLang="it-IT" sz="750" kern="1200" dirty="0">
                <a:latin typeface="+mn-lt"/>
                <a:cs typeface="+mn-cs"/>
              </a:rPr>
              <a: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5E5DBD3C-60A4-37AE-813B-221D1A66541D}"/>
              </a:ext>
            </a:extLst>
          </p:cNvPr>
          <p:cNvSpPr txBox="1">
            <a:spLocks noChangeArrowheads="1"/>
          </p:cNvSpPr>
          <p:nvPr/>
        </p:nvSpPr>
        <p:spPr bwMode="auto">
          <a:xfrm>
            <a:off x="1661095" y="1379306"/>
            <a:ext cx="5838013" cy="523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sz="1600" b="1" kern="1200" dirty="0">
                <a:latin typeface="+mn-lt"/>
                <a:cs typeface="+mn-cs"/>
              </a:rPr>
              <a:t>L.R. 19/2009 e s.m.i.</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kern="1200" dirty="0">
                <a:latin typeface="+mn-lt"/>
                <a:cs typeface="+mn-cs"/>
              </a:rPr>
              <a:t>Eventi e manifestazioni nelle Aree Protette – Siti Rete Natura 2000</a:t>
            </a:r>
          </a:p>
        </p:txBody>
      </p:sp>
      <p:sp>
        <p:nvSpPr>
          <p:cNvPr id="22530" name="Text Box 2">
            <a:extLst>
              <a:ext uri="{FF2B5EF4-FFF2-40B4-BE49-F238E27FC236}">
                <a16:creationId xmlns:a16="http://schemas.microsoft.com/office/drawing/2014/main" id="{C2F18220-F4B9-A268-B6E4-6A4BD90A2B94}"/>
              </a:ext>
            </a:extLst>
          </p:cNvPr>
          <p:cNvSpPr txBox="1">
            <a:spLocks noChangeArrowheads="1"/>
          </p:cNvSpPr>
          <p:nvPr/>
        </p:nvSpPr>
        <p:spPr bwMode="auto">
          <a:xfrm>
            <a:off x="0" y="1884830"/>
            <a:ext cx="9144000" cy="3199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9725">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232229" indent="-231149"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b="1" kern="1200" dirty="0">
                <a:solidFill>
                  <a:schemeClr val="accent1">
                    <a:lumMod val="50000"/>
                  </a:schemeClr>
                </a:solidFill>
                <a:latin typeface="+mn-lt"/>
                <a:cs typeface="+mn-cs"/>
              </a:rPr>
              <a:t>NELLE AREE PROTETTE REGIONALI</a:t>
            </a:r>
          </a:p>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kern="1200" dirty="0">
              <a:latin typeface="+mn-lt"/>
              <a:cs typeface="+mn-cs"/>
            </a:endParaRPr>
          </a:p>
          <a:p>
            <a:pPr marL="0" indent="0"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100" kern="1200" dirty="0">
                <a:latin typeface="+mn-lt"/>
                <a:cs typeface="+mn-cs"/>
              </a:rPr>
              <a:t>Fermo restando i divieti generali di cui all’art. 8 della L.R. 19/2009 e i necessari pareri e/o autorizzazione di terzi ai sensi della normativa vigente, </a:t>
            </a:r>
            <a:r>
              <a:rPr lang="it-IT" altLang="it-IT" sz="1100" b="1" kern="1200" dirty="0">
                <a:latin typeface="+mn-lt"/>
                <a:cs typeface="+mn-cs"/>
              </a:rPr>
              <a:t>gli eventi e le manifestazioni sono autorizzate da parte dell’Ente a condizione che le attività previste siano conformi </a:t>
            </a:r>
            <a:r>
              <a:rPr lang="it-IT" altLang="it-IT" sz="1100" kern="1200" dirty="0">
                <a:latin typeface="+mn-lt"/>
                <a:cs typeface="+mn-cs"/>
              </a:rPr>
              <a:t>a</a:t>
            </a:r>
          </a:p>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953" kern="1200" dirty="0">
              <a:latin typeface="+mn-lt"/>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100" b="1" kern="1200" dirty="0">
                <a:latin typeface="+mn-lt"/>
                <a:cs typeface="+mn-cs"/>
              </a:rPr>
              <a:t>Piano d’Area (Parchi naturali), </a:t>
            </a:r>
            <a:r>
              <a:rPr lang="it-IT" altLang="it-IT" sz="1100" kern="1200" dirty="0">
                <a:latin typeface="+mn-lt"/>
                <a:cs typeface="+mn-cs"/>
              </a:rPr>
              <a:t>Art. 26 </a:t>
            </a:r>
            <a:r>
              <a:rPr lang="it-IT" altLang="it-IT" sz="1100" kern="1200" dirty="0">
                <a:latin typeface="+mn-lt"/>
                <a:cs typeface="+mn-cs"/>
                <a:sym typeface="Wingdings" panose="05000000000000000000" pitchFamily="2" charset="2"/>
              </a:rPr>
              <a:t></a:t>
            </a:r>
            <a:r>
              <a:rPr lang="it-IT" altLang="it-IT" sz="1100" kern="1200" dirty="0">
                <a:latin typeface="+mn-lt"/>
                <a:cs typeface="+mn-cs"/>
              </a:rPr>
              <a:t> valenza di piano territoriale regionale, recepito da PRG Comunali</a:t>
            </a:r>
          </a:p>
          <a:p>
            <a:pPr marL="0" indent="0"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953" kern="1200" dirty="0">
                <a:latin typeface="+mn-lt"/>
                <a:cs typeface="+mn-cs"/>
              </a:rPr>
              <a:t>Definisce a) organizzazione generale del territorio e sua </a:t>
            </a:r>
            <a:r>
              <a:rPr lang="it-IT" altLang="it-IT" sz="953" b="1" kern="1200" dirty="0">
                <a:latin typeface="+mn-lt"/>
                <a:cs typeface="+mn-cs"/>
              </a:rPr>
              <a:t>articolazione in zone caratterizzate da forme differenziate di uso e tutela </a:t>
            </a:r>
            <a:r>
              <a:rPr lang="it-IT" altLang="it-IT" sz="953" kern="1200" dirty="0">
                <a:latin typeface="+mn-lt"/>
                <a:cs typeface="+mn-cs"/>
              </a:rPr>
              <a:t>in relazione alle  diverse caratteristiche territoriali e naturalistiche; b) </a:t>
            </a:r>
            <a:r>
              <a:rPr lang="it-IT" altLang="it-IT" sz="953" b="1" kern="1200" dirty="0">
                <a:latin typeface="+mn-lt"/>
                <a:cs typeface="+mn-cs"/>
              </a:rPr>
              <a:t>vincoli e norme di attuazione relative alle diverse zone</a:t>
            </a:r>
            <a:r>
              <a:rPr lang="it-IT" altLang="it-IT" sz="953" kern="1200" dirty="0">
                <a:latin typeface="+mn-lt"/>
                <a:cs typeface="+mn-cs"/>
              </a:rPr>
              <a:t>; c) sistemi di accessibilità veicolare, ciclabile e pedonale con particolare riguardo alle esigenze dei disabili; d) sistemi di attrezzature e servizi per la gestione e la fruizione sociale del parco, musei, centri visita, aree attrezzate; e) recupero e rinaturazione delle aree degradate; f) tutela e riqualificazione del patrimonio storico-culturale ed architettonico; f bis) interventi in materia di sviluppo delle attività turistico-sostenibili e di accoglienza</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953" kern="1200" dirty="0">
              <a:latin typeface="+mn-lt"/>
              <a:cs typeface="+mn-cs"/>
            </a:endParaRPr>
          </a:p>
          <a:p>
            <a:pPr marL="0" indent="0"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953" kern="1200" dirty="0">
                <a:latin typeface="+mn-lt"/>
                <a:cs typeface="+mn-cs"/>
              </a:rPr>
              <a:t>Per il PN del Ticino, approvato da Regione nel 2022, ai sensi dell’art. 3, comma 2 dello stesso Piano d’Area, è accompagnato da specifiche di cui al Testo Unico «Indirizzi propedeutici per l'espressione dei pareri nel territorio delle Aree Protette del Ticino e del Lago Maggiore» (DC n. 35 del 16/04/2024)</a:t>
            </a:r>
          </a:p>
          <a:p>
            <a:pPr marL="0" indent="0"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953" kern="1200" dirty="0">
                <a:latin typeface="+mn-lt"/>
                <a:cs typeface="+mn-cs"/>
              </a:rPr>
              <a:t>Il Piano d’Area del Parco del Po piemontese è in variante e in regime di salvaguardia vigono le norme del precedente piano del 1995</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953" kern="1200" dirty="0">
              <a:latin typeface="+mn-lt"/>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953" kern="1200" dirty="0">
              <a:latin typeface="+mn-lt"/>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sz="1100" b="1" kern="1200" dirty="0">
                <a:latin typeface="+mn-lt"/>
                <a:cs typeface="+mn-cs"/>
              </a:rPr>
              <a:t>Piani naturalistici e di gestione (tutte le AAPP</a:t>
            </a:r>
            <a:r>
              <a:rPr lang="it-IT" altLang="it-IT" sz="1100" kern="1200" dirty="0">
                <a:latin typeface="+mn-lt"/>
                <a:cs typeface="+mn-cs"/>
              </a:rPr>
              <a:t>), Art. 27 </a:t>
            </a:r>
            <a:r>
              <a:rPr lang="it-IT" altLang="it-IT" sz="1100" kern="1200" dirty="0">
                <a:latin typeface="+mn-lt"/>
                <a:cs typeface="+mn-cs"/>
                <a:sym typeface="Wingdings" panose="05000000000000000000" pitchFamily="2" charset="2"/>
              </a:rPr>
              <a:t></a:t>
            </a:r>
            <a:r>
              <a:rPr lang="it-IT" altLang="it-IT" sz="1100" kern="1200" dirty="0">
                <a:latin typeface="+mn-lt"/>
                <a:cs typeface="+mn-cs"/>
              </a:rPr>
              <a:t> indicazioni e le normative per la conservazione e la gestione degli aspetti naturalistici delle singole aree protette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7B7EFB1-E97E-5F54-E631-1181834289B9}"/>
              </a:ext>
            </a:extLst>
          </p:cNvPr>
          <p:cNvSpPr txBox="1">
            <a:spLocks noChangeArrowheads="1"/>
          </p:cNvSpPr>
          <p:nvPr/>
        </p:nvSpPr>
        <p:spPr bwMode="auto">
          <a:xfrm>
            <a:off x="0" y="1918282"/>
            <a:ext cx="9143999" cy="3225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97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232229" indent="-231149"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b="1" kern="1200" dirty="0">
                <a:solidFill>
                  <a:schemeClr val="accent1">
                    <a:lumMod val="50000"/>
                  </a:schemeClr>
                </a:solidFill>
                <a:latin typeface="+mn-lt"/>
                <a:cs typeface="+mn-cs"/>
              </a:rPr>
              <a:t>NELLE AREE PROTETTE REGIONALI</a:t>
            </a:r>
          </a:p>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748" kern="1200" dirty="0">
              <a:latin typeface="+mn-lt"/>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1050" kern="1200" dirty="0">
                <a:solidFill>
                  <a:srgbClr val="152A44"/>
                </a:solidFill>
                <a:latin typeface="+mn-lt"/>
                <a:cs typeface="+mn-cs"/>
              </a:rPr>
              <a:t>Piano d’Area (Parchi naturali), Art. 26 </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kern="1200" dirty="0">
                <a:latin typeface="+mn-lt"/>
                <a:cs typeface="+mn-cs"/>
              </a:rPr>
              <a:t>      PREVISIONI PER LA ZONIZZAZIONE – NORME DI AZZONAMENTO (in NTA)</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kern="1200" dirty="0">
                <a:latin typeface="+mn-lt"/>
                <a:cs typeface="+mn-cs"/>
              </a:rPr>
              <a:t>Individuazione di zone caratterizzate da forme differenziate di uso e tutela e diversamente disciplinate su tale base</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953" b="1" kern="1200" dirty="0">
              <a:latin typeface="+mn-lt"/>
              <a:cs typeface="+mn-cs"/>
            </a:endParaRPr>
          </a:p>
          <a:p>
            <a:pPr marL="232229" indent="-231149" algn="ctr"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b="1" kern="1200" dirty="0">
                <a:latin typeface="+mn-lt"/>
                <a:cs typeface="+mn-cs"/>
              </a:rPr>
              <a:t>Le attività umane e la loro intensità sono modulate sulla base delle caratteristiche ambientali delle aree e della priorità di conservazione</a:t>
            </a:r>
          </a:p>
          <a:p>
            <a:pPr marL="232229" indent="-231149" algn="ctr"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b="1" kern="1200" dirty="0">
                <a:solidFill>
                  <a:srgbClr val="42AD99"/>
                </a:solidFill>
                <a:latin typeface="+mn-lt"/>
                <a:cs typeface="+mn-cs"/>
                <a:sym typeface="Symbol" panose="05050102010706020507" pitchFamily="18" charset="2"/>
              </a:rPr>
              <a:t></a:t>
            </a:r>
          </a:p>
          <a:p>
            <a:pPr marL="232229" indent="-231149" algn="ctr"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b="1" kern="1200" dirty="0">
                <a:latin typeface="+mn-lt"/>
                <a:cs typeface="+mn-cs"/>
              </a:rPr>
              <a:t>Attività legate a eventi e manifestazioni possono essere svolte solo dove non contrastanti con il regime di tutela vigente in considerazione del pregio naturalistico di una determinata area</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953" b="1" kern="1200" dirty="0">
              <a:latin typeface="+mn-lt"/>
              <a:cs typeface="+mn-cs"/>
            </a:endParaRP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kern="1200" dirty="0">
                <a:latin typeface="+mn-lt"/>
                <a:cs typeface="+mn-cs"/>
              </a:rPr>
              <a:t>Es. Art. 8 del Piano d’Area del PN del Ticino approvato con D.G.R. n. 6-5460 del 03.08.2022</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b="1" kern="1200" dirty="0">
                <a:latin typeface="+mn-lt"/>
                <a:cs typeface="+mn-cs"/>
              </a:rPr>
              <a:t>Riserve naturali speciali </a:t>
            </a:r>
            <a:r>
              <a:rPr lang="it-IT" altLang="it-IT" sz="953" b="1" kern="1200" dirty="0">
                <a:latin typeface="+mn-lt"/>
                <a:cs typeface="+mn-cs"/>
                <a:sym typeface="Wingdings" panose="05000000000000000000" pitchFamily="2" charset="2"/>
              </a:rPr>
              <a:t></a:t>
            </a:r>
            <a:r>
              <a:rPr lang="it-IT" altLang="it-IT" sz="953" b="1" kern="1200" dirty="0">
                <a:latin typeface="+mn-lt"/>
                <a:cs typeface="+mn-cs"/>
              </a:rPr>
              <a:t> </a:t>
            </a:r>
            <a:r>
              <a:rPr lang="it-IT" altLang="it-IT" sz="953" kern="1200" dirty="0">
                <a:latin typeface="+mn-lt"/>
                <a:cs typeface="+mn-cs"/>
              </a:rPr>
              <a:t>(c. 1) «</a:t>
            </a:r>
            <a:r>
              <a:rPr lang="it-IT" altLang="it-IT" sz="953" i="1" kern="1200" dirty="0">
                <a:latin typeface="+mn-lt"/>
                <a:cs typeface="+mn-cs"/>
              </a:rPr>
              <a:t>complessi eco-sistemici di elevato valore naturalistico, destinati alla conservazione di particolari valori ambientali esistenti, e comportano specifici compiti di conservazione</a:t>
            </a:r>
            <a:r>
              <a:rPr lang="it-IT" altLang="it-IT" sz="953" kern="1200" dirty="0">
                <a:latin typeface="+mn-lt"/>
                <a:cs typeface="+mn-cs"/>
              </a:rPr>
              <a:t>»</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kern="1200" dirty="0">
                <a:latin typeface="+mn-lt"/>
                <a:cs typeface="+mn-cs"/>
              </a:rPr>
              <a:t>Finalità (c. 3): a. conservazione ed il potenziamento naturalistico della tipica biocenosi forestale b. mantenimento e recupero del sistema idrografico superficiale e delle biocenosi naturali ad esso collegate c. tutela degli elementi zoologici caratteristici e recupero delle massime potenzialità faunistiche del sito d. </a:t>
            </a:r>
            <a:r>
              <a:rPr lang="it-IT" altLang="it-IT" sz="953" b="1" kern="1200" dirty="0">
                <a:latin typeface="+mn-lt"/>
                <a:cs typeface="+mn-cs"/>
              </a:rPr>
              <a:t>promozione e regolamentazione della ricerca scientifica e della fruizione didattica</a:t>
            </a:r>
            <a:r>
              <a:rPr lang="it-IT" altLang="it-IT" sz="953" kern="1200" dirty="0">
                <a:latin typeface="+mn-lt"/>
                <a:cs typeface="+mn-cs"/>
              </a:rPr>
              <a:t>.</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953" kern="1200" dirty="0">
              <a:latin typeface="+mn-lt"/>
              <a:cs typeface="+mn-cs"/>
            </a:endParaRP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53" kern="1200" dirty="0">
                <a:solidFill>
                  <a:srgbClr val="152A44"/>
                </a:solidFill>
                <a:latin typeface="+mn-lt"/>
                <a:cs typeface="+mn-cs"/>
              </a:rPr>
              <a:t>Comma 5: «Nelle riserve naturali speciali sono ammessi, previa autorizzazione dell’Ente Parco, esclusivamente interventi di carattere didattico, tecnico, tecnico- faunistico e scientifico» </a:t>
            </a:r>
            <a:r>
              <a:rPr lang="it-IT" altLang="it-IT" sz="953" kern="1200" dirty="0">
                <a:solidFill>
                  <a:srgbClr val="152A44"/>
                </a:solidFill>
                <a:latin typeface="+mn-lt"/>
                <a:cs typeface="+mn-cs"/>
                <a:sym typeface="Wingdings" panose="05000000000000000000" pitchFamily="2" charset="2"/>
              </a:rPr>
              <a:t></a:t>
            </a:r>
            <a:r>
              <a:rPr lang="it-IT" altLang="it-IT" sz="953" kern="1200" dirty="0">
                <a:solidFill>
                  <a:srgbClr val="152A44"/>
                </a:solidFill>
                <a:latin typeface="+mn-lt"/>
                <a:cs typeface="+mn-cs"/>
              </a:rPr>
              <a:t> ATTIVITA’ TURISTICO RICREATIVE NON AMMESSE</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748" kern="1200" dirty="0">
              <a:cs typeface="+mn-cs"/>
            </a:endParaRPr>
          </a:p>
        </p:txBody>
      </p:sp>
      <p:sp>
        <p:nvSpPr>
          <p:cNvPr id="2" name="Text Box 1">
            <a:extLst>
              <a:ext uri="{FF2B5EF4-FFF2-40B4-BE49-F238E27FC236}">
                <a16:creationId xmlns:a16="http://schemas.microsoft.com/office/drawing/2014/main" id="{61F68D76-B043-9F1C-E11B-09FEE35878FB}"/>
              </a:ext>
            </a:extLst>
          </p:cNvPr>
          <p:cNvSpPr txBox="1">
            <a:spLocks noChangeArrowheads="1"/>
          </p:cNvSpPr>
          <p:nvPr/>
        </p:nvSpPr>
        <p:spPr bwMode="auto">
          <a:xfrm>
            <a:off x="1661095" y="1379306"/>
            <a:ext cx="5838013" cy="523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sz="1600" b="1" kern="1200" dirty="0">
                <a:latin typeface="+mn-lt"/>
                <a:cs typeface="+mn-cs"/>
              </a:rPr>
              <a:t>L.R. 19/2009 e s.m.i.</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kern="1200" dirty="0">
                <a:latin typeface="+mn-lt"/>
                <a:cs typeface="+mn-cs"/>
              </a:rPr>
              <a:t>Eventi e manifestazioni nelle </a:t>
            </a:r>
            <a:r>
              <a:rPr lang="it-IT" altLang="it-IT" sz="1600" kern="1200" dirty="0">
                <a:latin typeface="+mn-lt"/>
                <a:cs typeface="+mn-cs"/>
              </a:rPr>
              <a:t>Aree</a:t>
            </a:r>
            <a:r>
              <a:rPr lang="it-IT" altLang="it-IT" kern="1200" dirty="0">
                <a:latin typeface="+mn-lt"/>
                <a:cs typeface="+mn-cs"/>
              </a:rPr>
              <a:t> Protette – Siti Rete Natura 2000</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7B7EFB1-E97E-5F54-E631-1181834289B9}"/>
              </a:ext>
            </a:extLst>
          </p:cNvPr>
          <p:cNvSpPr txBox="1">
            <a:spLocks noChangeArrowheads="1"/>
          </p:cNvSpPr>
          <p:nvPr/>
        </p:nvSpPr>
        <p:spPr bwMode="auto">
          <a:xfrm>
            <a:off x="0" y="1918282"/>
            <a:ext cx="9143999" cy="3225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97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232229" indent="-231149"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b="1" kern="1200" dirty="0">
                <a:solidFill>
                  <a:schemeClr val="accent1">
                    <a:lumMod val="50000"/>
                  </a:schemeClr>
                </a:solidFill>
                <a:latin typeface="+mn-lt"/>
                <a:cs typeface="+mn-cs"/>
              </a:rPr>
              <a:t>NEI SITI NATURA 2000</a:t>
            </a:r>
          </a:p>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748" kern="1200" dirty="0">
              <a:latin typeface="+mn-lt"/>
              <a:cs typeface="+mn-cs"/>
            </a:endParaRPr>
          </a:p>
          <a:p>
            <a:pPr algn="just">
              <a:buFont typeface="Wingdings" panose="05000000000000000000" pitchFamily="2" charset="2"/>
              <a:buChar char="Ø"/>
            </a:pPr>
            <a:r>
              <a:rPr lang="it-IT" sz="1100" b="1" kern="1200" dirty="0">
                <a:latin typeface="+mn-lt"/>
                <a:cs typeface="+mn-cs"/>
              </a:rPr>
              <a:t>Piano di gestione, Art. 42</a:t>
            </a:r>
          </a:p>
          <a:p>
            <a:pPr marL="0" indent="0" algn="just"/>
            <a:r>
              <a:rPr lang="it-IT" sz="953" kern="1200" dirty="0">
                <a:latin typeface="+mn-lt"/>
                <a:cs typeface="+mn-cs"/>
              </a:rPr>
              <a:t>I soggetti gestori delle aree della rete Natura 2000 predispongono su direttiva regionale, qualora ritenuto necessario, il relativo piano di gestione, in base alle disposizioni di cui al decreto del Ministro dell'ambiente e della tutela del territorio del 3 settembre 2002 (Linee guida per la gestione dei siti Natura 2000), finalizzato a garantire il raggiungimento degli obiettivi di conservazione degli habitat e delle specie che caratterizzano le singole aree nell'ambito di un uso sostenibile delle risorse</a:t>
            </a:r>
          </a:p>
          <a:p>
            <a:pPr marL="0" indent="0" algn="just"/>
            <a:endParaRPr lang="it-IT" sz="1000" dirty="0"/>
          </a:p>
          <a:p>
            <a:pPr marL="171450" indent="-171450" algn="just">
              <a:buFont typeface="Wingdings" panose="05000000000000000000" pitchFamily="2" charset="2"/>
              <a:buChar char="Ø"/>
            </a:pPr>
            <a:r>
              <a:rPr lang="it-IT" sz="1100" b="1" kern="1200" dirty="0">
                <a:latin typeface="+mn-lt"/>
                <a:cs typeface="+mn-cs"/>
              </a:rPr>
              <a:t>Misure di Conservazione (sito-specifiche e/o generali),  Art. 40</a:t>
            </a:r>
          </a:p>
          <a:p>
            <a:pPr algn="just"/>
            <a:endParaRPr lang="it-IT" sz="1000" dirty="0">
              <a:solidFill>
                <a:srgbClr val="000000"/>
              </a:solidFill>
            </a:endParaRPr>
          </a:p>
          <a:p>
            <a:pPr marL="0" indent="0" algn="just"/>
            <a:r>
              <a:rPr lang="it-IT" sz="953" kern="1200" dirty="0">
                <a:latin typeface="+mn-lt"/>
                <a:cs typeface="+mn-cs"/>
              </a:rPr>
              <a:t>La Giunta regionale dispone, con propria deliberazione, le misure di conservazione necessarie ad evitare il degrado degli habitat naturali e degli habitat di specie nonché la perturbazione delle specie che hanno motivato l'individuazione dei siti di importanza comunitaria e delle zone di protezione speciale e la designazione delle zone speciali di conservazione, in conformità a quanto disposto, rispettivamente, dall'articolo 6, paragrafi 1 e 2, della direttiva 92/43/CEE e dall'articolo 4 della direttiva 2009/147/CEE e in conformità con la normativa nazionale di recepimento</a:t>
            </a:r>
          </a:p>
          <a:p>
            <a:pPr marL="0" indent="0" algn="just"/>
            <a:br>
              <a:rPr lang="it-IT" sz="953" kern="1200" dirty="0">
                <a:latin typeface="+mn-lt"/>
                <a:cs typeface="+mn-cs"/>
              </a:rPr>
            </a:br>
            <a:r>
              <a:rPr lang="it-IT" sz="953" kern="1200" dirty="0">
                <a:latin typeface="+mn-lt"/>
                <a:cs typeface="+mn-cs"/>
              </a:rPr>
              <a:t>2. Le misure di cui al comma 1 comportano, all'occorrenza, l'approvazione di appositi piani di gestione.</a:t>
            </a:r>
          </a:p>
          <a:p>
            <a:pPr marL="0" indent="0" algn="just"/>
            <a:br>
              <a:rPr lang="it-IT" sz="953" kern="1200" dirty="0">
                <a:latin typeface="+mn-lt"/>
                <a:cs typeface="+mn-cs"/>
              </a:rPr>
            </a:br>
            <a:r>
              <a:rPr lang="it-IT" sz="953" kern="1200" dirty="0">
                <a:latin typeface="+mn-lt"/>
                <a:cs typeface="+mn-cs"/>
              </a:rPr>
              <a:t>3. Le misure di cui al comma 1 garantiscono l'uso sostenibile delle risorse, tenendo conto del rapporto tra le esigenze di conservazione e lo sviluppo socio-economico delle popolazioni locali, e sono accompagnati, all'occorrenza, dall'individuazione dei soggetti attuatori.</a:t>
            </a: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748" kern="1200" dirty="0">
              <a:cs typeface="+mn-cs"/>
            </a:endParaRPr>
          </a:p>
        </p:txBody>
      </p:sp>
      <p:sp>
        <p:nvSpPr>
          <p:cNvPr id="2" name="Text Box 1">
            <a:extLst>
              <a:ext uri="{FF2B5EF4-FFF2-40B4-BE49-F238E27FC236}">
                <a16:creationId xmlns:a16="http://schemas.microsoft.com/office/drawing/2014/main" id="{61F68D76-B043-9F1C-E11B-09FEE35878FB}"/>
              </a:ext>
            </a:extLst>
          </p:cNvPr>
          <p:cNvSpPr txBox="1">
            <a:spLocks noChangeArrowheads="1"/>
          </p:cNvSpPr>
          <p:nvPr/>
        </p:nvSpPr>
        <p:spPr bwMode="auto">
          <a:xfrm>
            <a:off x="1661095" y="1379306"/>
            <a:ext cx="5838013" cy="523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sz="1600" b="1" kern="1200" dirty="0">
                <a:latin typeface="+mn-lt"/>
                <a:cs typeface="+mn-cs"/>
              </a:rPr>
              <a:t>L.R. 19/2009 e s.m.i.</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kern="1200" dirty="0">
                <a:latin typeface="+mn-lt"/>
                <a:cs typeface="+mn-cs"/>
              </a:rPr>
              <a:t>Eventi e manifestazioni nelle </a:t>
            </a:r>
            <a:r>
              <a:rPr lang="it-IT" altLang="it-IT" sz="1600" kern="1200" dirty="0">
                <a:latin typeface="+mn-lt"/>
                <a:cs typeface="+mn-cs"/>
              </a:rPr>
              <a:t>Aree</a:t>
            </a:r>
            <a:r>
              <a:rPr lang="it-IT" altLang="it-IT" kern="1200" dirty="0">
                <a:latin typeface="+mn-lt"/>
                <a:cs typeface="+mn-cs"/>
              </a:rPr>
              <a:t> Protette – Siti Rete Natura 2000</a:t>
            </a:r>
          </a:p>
        </p:txBody>
      </p:sp>
    </p:spTree>
    <p:extLst>
      <p:ext uri="{BB962C8B-B14F-4D97-AF65-F5344CB8AC3E}">
        <p14:creationId xmlns:p14="http://schemas.microsoft.com/office/powerpoint/2010/main" val="217480063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490F3917-16F7-6E34-9290-459382EEB1AA}"/>
              </a:ext>
            </a:extLst>
          </p:cNvPr>
          <p:cNvSpPr txBox="1">
            <a:spLocks noChangeArrowheads="1"/>
          </p:cNvSpPr>
          <p:nvPr/>
        </p:nvSpPr>
        <p:spPr bwMode="auto">
          <a:xfrm>
            <a:off x="1" y="1918698"/>
            <a:ext cx="9144000" cy="1551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232229" indent="-231149"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r>
              <a:rPr lang="it-IT" altLang="it-IT" b="1" kern="1200" dirty="0">
                <a:solidFill>
                  <a:schemeClr val="accent1">
                    <a:lumMod val="50000"/>
                  </a:schemeClr>
                </a:solidFill>
                <a:latin typeface="+mn-lt"/>
                <a:cs typeface="+mn-cs"/>
              </a:rPr>
              <a:t>NEI SITI NATURA 2000</a:t>
            </a:r>
          </a:p>
          <a:p>
            <a:pPr marL="232229" indent="-231149"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 pos="6403040" algn="l"/>
              </a:tabLst>
            </a:pPr>
            <a:endParaRPr lang="it-IT" altLang="it-IT" sz="1100" b="1" kern="1200" dirty="0">
              <a:solidFill>
                <a:schemeClr val="accent1">
                  <a:lumMod val="50000"/>
                </a:schemeClr>
              </a:solidFill>
              <a:latin typeface="+mn-lt"/>
              <a:cs typeface="+mn-cs"/>
            </a:endParaRP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kern="1200" dirty="0">
                <a:cs typeface="+mn-cs"/>
              </a:rPr>
              <a:t>Autorizzazione rilasciata a seguito di verificata assenza di incidenze sul Sito RN 2000 interessato mediante procedimento di Valutazione di Incidenza ai sensi dell’art. 43 della L.R. 19/2009 e s.m.i. e del D.P.R. 357/97 e s.m.i. visti anche le Misure di Conservazione generali e sito-specifiche e il Piano di gestione</a:t>
            </a:r>
          </a:p>
        </p:txBody>
      </p:sp>
      <p:sp>
        <p:nvSpPr>
          <p:cNvPr id="2" name="Text Box 1">
            <a:extLst>
              <a:ext uri="{FF2B5EF4-FFF2-40B4-BE49-F238E27FC236}">
                <a16:creationId xmlns:a16="http://schemas.microsoft.com/office/drawing/2014/main" id="{EE48CD06-6700-835A-840B-8B8518CFB745}"/>
              </a:ext>
            </a:extLst>
          </p:cNvPr>
          <p:cNvSpPr txBox="1">
            <a:spLocks noChangeArrowheads="1"/>
          </p:cNvSpPr>
          <p:nvPr/>
        </p:nvSpPr>
        <p:spPr bwMode="auto">
          <a:xfrm>
            <a:off x="1661095" y="1379306"/>
            <a:ext cx="5838013" cy="523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sz="1600" b="1" kern="1200" dirty="0">
                <a:latin typeface="+mn-lt"/>
                <a:cs typeface="+mn-cs"/>
              </a:rPr>
              <a:t>L.R. 19/2009 e s.m.i.</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kern="1200" dirty="0">
                <a:latin typeface="+mn-lt"/>
                <a:cs typeface="+mn-cs"/>
              </a:rPr>
              <a:t>Eventi e manifestazioni nelle </a:t>
            </a:r>
            <a:r>
              <a:rPr lang="it-IT" altLang="it-IT" sz="1600" kern="1200" dirty="0">
                <a:latin typeface="+mn-lt"/>
                <a:cs typeface="+mn-cs"/>
              </a:rPr>
              <a:t>Aree</a:t>
            </a:r>
            <a:r>
              <a:rPr lang="it-IT" altLang="it-IT" kern="1200" dirty="0">
                <a:latin typeface="+mn-lt"/>
                <a:cs typeface="+mn-cs"/>
              </a:rPr>
              <a:t> Protette – Siti Rete Natura 2000</a:t>
            </a:r>
          </a:p>
        </p:txBody>
      </p:sp>
    </p:spTree>
    <p:extLst>
      <p:ext uri="{BB962C8B-B14F-4D97-AF65-F5344CB8AC3E}">
        <p14:creationId xmlns:p14="http://schemas.microsoft.com/office/powerpoint/2010/main" val="133997757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24579" name="Text Box 3">
            <a:extLst>
              <a:ext uri="{FF2B5EF4-FFF2-40B4-BE49-F238E27FC236}">
                <a16:creationId xmlns:a16="http://schemas.microsoft.com/office/drawing/2014/main" id="{BDE4B53F-BAD4-D015-DDC1-CDC84048DBBE}"/>
              </a:ext>
            </a:extLst>
          </p:cNvPr>
          <p:cNvSpPr txBox="1">
            <a:spLocks noChangeArrowheads="1"/>
          </p:cNvSpPr>
          <p:nvPr/>
        </p:nvSpPr>
        <p:spPr bwMode="auto">
          <a:xfrm>
            <a:off x="0" y="1903161"/>
            <a:ext cx="9144000" cy="3173373"/>
          </a:xfrm>
          <a:prstGeom prst="rect">
            <a:avLst/>
          </a:prstGeom>
          <a:solidFill>
            <a:srgbClr val="FCFBFB"/>
          </a:solidFill>
          <a:ln w="25560" cap="flat">
            <a:solidFill>
              <a:srgbClr val="74CAB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97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u="sng" kern="1200" dirty="0">
                <a:solidFill>
                  <a:srgbClr val="152A44"/>
                </a:solidFill>
                <a:cs typeface="+mn-cs"/>
              </a:rPr>
              <a:t>IN SINTESI</a:t>
            </a:r>
          </a:p>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D1616"/>
                </a:solidFill>
                <a:cs typeface="+mn-cs"/>
              </a:rPr>
              <a:t>Per il rilascio di autorizzazione è necessario fare richiesta a soggetti gestori (delegati da Regione Piemonte per la gestione delle Aree Protette a gestione regionale (art. 12 L.R. 19/2009 e s.m.i.) e dei Siti Rete Natura 2000 (art. 41 L.R. 19/2009 e s.m.i.), indicando posto e percorso, data e durata evento, attività previste e numero di partecipanti</a:t>
            </a:r>
          </a:p>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900" kern="1200" dirty="0">
              <a:solidFill>
                <a:srgbClr val="1D1616"/>
              </a:solidFill>
              <a:cs typeface="+mn-cs"/>
            </a:endParaRPr>
          </a:p>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D1616"/>
                </a:solidFill>
                <a:cs typeface="+mn-cs"/>
              </a:rPr>
              <a:t>Rilascio pareri di competenza relativi a </a:t>
            </a:r>
          </a:p>
          <a:p>
            <a:pPr marL="232229" indent="-231149" algn="just"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900" kern="1200" dirty="0">
              <a:solidFill>
                <a:srgbClr val="152A44"/>
              </a:solidFill>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52A44"/>
                </a:solidFill>
                <a:cs typeface="+mn-cs"/>
              </a:rPr>
              <a:t>Verifica di conformità al Piano d’Area (art. 26 L.R. 19/2009 e s.m.i., AAPP regionali) </a:t>
            </a:r>
            <a:r>
              <a:rPr lang="it-IT" altLang="it-IT" sz="900" kern="1200" dirty="0">
                <a:solidFill>
                  <a:srgbClr val="152A44"/>
                </a:solidFill>
                <a:cs typeface="+mn-cs"/>
                <a:sym typeface="Wingdings" panose="05000000000000000000" pitchFamily="2" charset="2"/>
              </a:rPr>
              <a:t> tempi di legge per rilascio parere; 30 giorni</a:t>
            </a:r>
            <a:endParaRPr lang="it-IT" altLang="it-IT" sz="900" kern="1200" dirty="0">
              <a:solidFill>
                <a:srgbClr val="152A44"/>
              </a:solidFill>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52A44"/>
                </a:solidFill>
                <a:cs typeface="+mn-cs"/>
              </a:rPr>
              <a:t>Verifica di conformità al Piano naturalistico/Piano di gestione (art. 27 L.R. 19/2009 e s.m.i., AAPP Regionali) </a:t>
            </a:r>
            <a:r>
              <a:rPr lang="it-IT" altLang="it-IT" sz="900" kern="1200" dirty="0">
                <a:solidFill>
                  <a:srgbClr val="152A44"/>
                </a:solidFill>
                <a:cs typeface="+mn-cs"/>
                <a:sym typeface="Wingdings" panose="05000000000000000000" pitchFamily="2" charset="2"/>
              </a:rPr>
              <a:t> tempi di legge per rilascio parere; 30 giorni</a:t>
            </a:r>
            <a:endParaRPr lang="it-IT" altLang="it-IT" sz="900" kern="1200" dirty="0">
              <a:solidFill>
                <a:srgbClr val="152A44"/>
              </a:solidFill>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52A44"/>
                </a:solidFill>
                <a:cs typeface="+mn-cs"/>
              </a:rPr>
              <a:t>Procedimento di Valutazione di Incidenza per P/P/P/I/A con potenziali incidenze su Siti Natura 2000 ai sensi dell’art. 5 del D.P.R. 357/97 e s.m.i., degli artt., 43 e 44 della L.R. 19/2009 e s.m.i. e dell’art. 10 del D.Lgs 152/06 e s.m.i. (in ambito VAS-VIA) </a:t>
            </a:r>
            <a:r>
              <a:rPr lang="it-IT" altLang="it-IT" sz="900" kern="1200" dirty="0">
                <a:solidFill>
                  <a:srgbClr val="152A44"/>
                </a:solidFill>
                <a:cs typeface="+mn-cs"/>
                <a:sym typeface="Wingdings" panose="05000000000000000000" pitchFamily="2" charset="2"/>
              </a:rPr>
              <a:t> tempi di legge per rilascio parere; 60 giorni</a:t>
            </a:r>
            <a:endParaRPr lang="it-IT" altLang="it-IT" sz="900" kern="1200" dirty="0">
              <a:solidFill>
                <a:srgbClr val="152A44"/>
              </a:solidFill>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900" kern="1200" dirty="0">
              <a:solidFill>
                <a:srgbClr val="152A44"/>
              </a:solidFill>
              <a:cs typeface="+mn-cs"/>
            </a:endParaRP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52A44"/>
                </a:solidFill>
                <a:cs typeface="+mn-cs"/>
              </a:rPr>
              <a:t>Se una AAPP non è dotata di strumenti di pianificazione/gestione e non coincide con un Sito RN2000 è rilasciato un nulla osta semplice ai sensi dell’art. 8 della L.R. 19/2009 e s.m.i.</a:t>
            </a: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52A44"/>
                </a:solidFill>
                <a:cs typeface="+mn-cs"/>
              </a:rPr>
              <a:t>Per eventi e manifestazioni coerenti con le finalità dell’Ente all’occorrenza può essere richiesto anche patrocinio non oneroso</a:t>
            </a:r>
          </a:p>
          <a:p>
            <a:pPr marL="232229" indent="-231149" algn="just" defTabSz="305679" fontAlgn="base">
              <a:spcBef>
                <a:spcPct val="0"/>
              </a:spcBef>
              <a:spcAft>
                <a:spcPct val="0"/>
              </a:spcAft>
              <a:buSzPct val="100000"/>
              <a:buFont typeface="Wingdings" panose="05000000000000000000" pitchFamily="2" charset="2"/>
              <a:buChar char="Ø"/>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endParaRPr lang="it-IT" altLang="it-IT" sz="900" kern="1200" dirty="0">
              <a:solidFill>
                <a:srgbClr val="152A44"/>
              </a:solidFill>
              <a:cs typeface="+mn-cs"/>
            </a:endParaRPr>
          </a:p>
          <a:p>
            <a:pPr marL="232229" indent="-231149" algn="just" defTabSz="305679" fontAlgn="base">
              <a:spcBef>
                <a:spcPct val="0"/>
              </a:spcBef>
              <a:spcAft>
                <a:spcPct val="0"/>
              </a:spcAft>
              <a:buClrTx/>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42AD99"/>
                </a:solidFill>
                <a:cs typeface="+mn-cs"/>
              </a:rPr>
              <a:t>NB</a:t>
            </a:r>
          </a:p>
          <a:p>
            <a:pPr marL="232229" indent="-231149" algn="just" defTabSz="305679" fontAlgn="base">
              <a:spcBef>
                <a:spcPct val="0"/>
              </a:spcBef>
              <a:spcAft>
                <a:spcPct val="0"/>
              </a:spcAft>
              <a:buSzPct val="100000"/>
              <a:buFont typeface="Wingdings" panose="05000000000000000000" pitchFamily="2" charset="2"/>
              <a:buChar char="ü"/>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D1616"/>
                </a:solidFill>
                <a:cs typeface="+mn-cs"/>
              </a:rPr>
              <a:t>Le infrazioni ai divieti di cui all’art. 8 della L.R. 19/2009 e s.m.i., al Piano d’Area, alle Misure sito-specifiche, e all’eventuale regolamento, de sono sanzionabili ai sensi dei rispettivi artt. della normativa di riferimento</a:t>
            </a:r>
          </a:p>
          <a:p>
            <a:pPr marL="232229" indent="-231149" algn="just" defTabSz="305679" fontAlgn="base">
              <a:spcBef>
                <a:spcPct val="0"/>
              </a:spcBef>
              <a:spcAft>
                <a:spcPct val="0"/>
              </a:spcAft>
              <a:buSzPct val="100000"/>
              <a:buFont typeface="Wingdings" panose="05000000000000000000" pitchFamily="2" charset="2"/>
              <a:buChar char="ü"/>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D1616"/>
                </a:solidFill>
                <a:cs typeface="+mn-cs"/>
              </a:rPr>
              <a:t>Il parere degli EGAP sono espressi è recepito dall'autorità competente ai fini del rilascio del provvedimento finale nell'ambito del procedimento amministrativo ai sensi della L. 241/90 e s.m.i. (</a:t>
            </a:r>
            <a:r>
              <a:rPr lang="it-IT" altLang="it-IT" sz="900" kern="1200" dirty="0" err="1">
                <a:solidFill>
                  <a:srgbClr val="1D1616"/>
                </a:solidFill>
                <a:cs typeface="+mn-cs"/>
              </a:rPr>
              <a:t>endoprocedimenti</a:t>
            </a:r>
            <a:r>
              <a:rPr lang="it-IT" altLang="it-IT" sz="900" kern="1200" dirty="0">
                <a:solidFill>
                  <a:srgbClr val="1D1616"/>
                </a:solidFill>
                <a:cs typeface="+mn-cs"/>
              </a:rPr>
              <a:t> all’interno di altri procedimenti di carattere autorizzativo)</a:t>
            </a:r>
          </a:p>
          <a:p>
            <a:pPr marL="232229" indent="-231149" algn="just" defTabSz="305679" fontAlgn="base">
              <a:spcBef>
                <a:spcPct val="0"/>
              </a:spcBef>
              <a:spcAft>
                <a:spcPct val="0"/>
              </a:spcAft>
              <a:buSzPct val="100000"/>
              <a:buFont typeface="Wingdings" panose="05000000000000000000" pitchFamily="2" charset="2"/>
              <a:buChar char="ü"/>
              <a:tabLst>
                <a:tab pos="492542" algn="l"/>
                <a:tab pos="985083" algn="l"/>
                <a:tab pos="1477625" algn="l"/>
                <a:tab pos="1970166" algn="l"/>
                <a:tab pos="2462708" algn="l"/>
                <a:tab pos="2955249" algn="l"/>
                <a:tab pos="3447791" algn="l"/>
                <a:tab pos="3940332" algn="l"/>
                <a:tab pos="4432874" algn="l"/>
                <a:tab pos="4925416" algn="l"/>
                <a:tab pos="5417957" algn="l"/>
                <a:tab pos="5910499" algn="l"/>
              </a:tabLst>
            </a:pPr>
            <a:r>
              <a:rPr lang="it-IT" altLang="it-IT" sz="900" kern="1200" dirty="0">
                <a:solidFill>
                  <a:srgbClr val="1D1616"/>
                </a:solidFill>
                <a:cs typeface="+mn-cs"/>
              </a:rPr>
              <a:t>Nel caso della </a:t>
            </a:r>
            <a:r>
              <a:rPr lang="it-IT" altLang="it-IT" sz="900" kern="1200" dirty="0" err="1">
                <a:solidFill>
                  <a:srgbClr val="1D1616"/>
                </a:solidFill>
                <a:cs typeface="+mn-cs"/>
              </a:rPr>
              <a:t>VIncA</a:t>
            </a:r>
            <a:r>
              <a:rPr lang="it-IT" altLang="it-IT" sz="900" kern="1200" dirty="0">
                <a:solidFill>
                  <a:srgbClr val="1D1616"/>
                </a:solidFill>
                <a:cs typeface="+mn-cs"/>
              </a:rPr>
              <a:t>, ai sensi dell’art. 17bis, comma 4, della Legge 241/90 e s.m.i., il silenzio assenso non è applicabile in quanto si tratta di disposizioni del diritto dell'Unione europea che richiedono l'adozione di provvedimenti espressi</a:t>
            </a:r>
          </a:p>
        </p:txBody>
      </p:sp>
      <p:sp>
        <p:nvSpPr>
          <p:cNvPr id="2" name="Text Box 1">
            <a:extLst>
              <a:ext uri="{FF2B5EF4-FFF2-40B4-BE49-F238E27FC236}">
                <a16:creationId xmlns:a16="http://schemas.microsoft.com/office/drawing/2014/main" id="{EE48CD06-6700-835A-840B-8B8518CFB745}"/>
              </a:ext>
            </a:extLst>
          </p:cNvPr>
          <p:cNvSpPr txBox="1">
            <a:spLocks noChangeArrowheads="1"/>
          </p:cNvSpPr>
          <p:nvPr/>
        </p:nvSpPr>
        <p:spPr bwMode="auto">
          <a:xfrm>
            <a:off x="1661095" y="1379306"/>
            <a:ext cx="5838013" cy="523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sz="1600" b="1" kern="1200" dirty="0">
                <a:latin typeface="+mn-lt"/>
                <a:cs typeface="+mn-cs"/>
              </a:rPr>
              <a:t>L.R. 19/2009 e s.m.i.</a:t>
            </a:r>
          </a:p>
          <a:p>
            <a:pPr algn="ctr" defTabSz="305679" fontAlgn="base">
              <a:spcBef>
                <a:spcPct val="0"/>
              </a:spcBef>
              <a:spcAft>
                <a:spcPct val="0"/>
              </a:spcAft>
              <a:buSzPct val="100000"/>
              <a:tabLst>
                <a:tab pos="492542" algn="l"/>
                <a:tab pos="985083" algn="l"/>
                <a:tab pos="1477625" algn="l"/>
                <a:tab pos="1970166" algn="l"/>
                <a:tab pos="2462708" algn="l"/>
                <a:tab pos="2955249" algn="l"/>
                <a:tab pos="3447791" algn="l"/>
                <a:tab pos="3940332" algn="l"/>
                <a:tab pos="4432874" algn="l"/>
                <a:tab pos="4925416" algn="l"/>
                <a:tab pos="5417957" algn="l"/>
              </a:tabLst>
            </a:pPr>
            <a:r>
              <a:rPr lang="it-IT" altLang="it-IT" kern="1200" dirty="0">
                <a:latin typeface="+mn-lt"/>
                <a:cs typeface="+mn-cs"/>
              </a:rPr>
              <a:t>Eventi e manifestazioni nelle </a:t>
            </a:r>
            <a:r>
              <a:rPr lang="it-IT" altLang="it-IT" sz="1600" kern="1200" dirty="0">
                <a:latin typeface="+mn-lt"/>
                <a:cs typeface="+mn-cs"/>
              </a:rPr>
              <a:t>Aree</a:t>
            </a:r>
            <a:r>
              <a:rPr lang="it-IT" altLang="it-IT" kern="1200" dirty="0">
                <a:latin typeface="+mn-lt"/>
                <a:cs typeface="+mn-cs"/>
              </a:rPr>
              <a:t> Protette – Siti Rete Natura 2000</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C612E1A-C68C-40C8-AEB4-8DBD91C9BFB1}"/>
              </a:ext>
            </a:extLst>
          </p:cNvPr>
          <p:cNvSpPr>
            <a:spLocks noGrp="1"/>
          </p:cNvSpPr>
          <p:nvPr>
            <p:ph type="sldNum" idx="12"/>
          </p:nvPr>
        </p:nvSpPr>
        <p:spPr>
          <a:xfrm>
            <a:off x="8591552" y="4724405"/>
            <a:ext cx="513934" cy="419051"/>
          </a:xfrm>
        </p:spPr>
        <p:txBody>
          <a:bodyPr/>
          <a:lstStyle/>
          <a:p>
            <a:pPr>
              <a:buClrTx/>
              <a:defRPr/>
            </a:pPr>
            <a:fld id="{00000000-1234-1234-1234-123412341234}" type="slidenum">
              <a:rPr lang="it-IT" b="1" kern="1200">
                <a:solidFill>
                  <a:srgbClr val="97BFAC"/>
                </a:solidFill>
              </a:rPr>
              <a:pPr>
                <a:buClrTx/>
                <a:defRPr/>
              </a:pPr>
              <a:t>2</a:t>
            </a:fld>
            <a:endParaRPr lang="it-IT" b="1" kern="1200" dirty="0">
              <a:solidFill>
                <a:srgbClr val="97BFAC"/>
              </a:solidFill>
            </a:endParaRPr>
          </a:p>
        </p:txBody>
      </p:sp>
      <p:pic>
        <p:nvPicPr>
          <p:cNvPr id="24" name="Immagine 23">
            <a:extLst>
              <a:ext uri="{FF2B5EF4-FFF2-40B4-BE49-F238E27FC236}">
                <a16:creationId xmlns:a16="http://schemas.microsoft.com/office/drawing/2014/main" id="{322BC46E-4016-4DAE-9EA5-77D08A6AD39C}"/>
              </a:ext>
            </a:extLst>
          </p:cNvPr>
          <p:cNvPicPr>
            <a:picLocks noChangeAspect="1"/>
          </p:cNvPicPr>
          <p:nvPr/>
        </p:nvPicPr>
        <p:blipFill>
          <a:blip r:embed="rId3"/>
          <a:stretch>
            <a:fillRect/>
          </a:stretch>
        </p:blipFill>
        <p:spPr>
          <a:xfrm>
            <a:off x="2627784" y="0"/>
            <a:ext cx="6516216" cy="5143500"/>
          </a:xfrm>
          <a:prstGeom prst="rect">
            <a:avLst/>
          </a:prstGeom>
        </p:spPr>
      </p:pic>
      <p:sp>
        <p:nvSpPr>
          <p:cNvPr id="25" name="CasellaDiTesto 24">
            <a:extLst>
              <a:ext uri="{FF2B5EF4-FFF2-40B4-BE49-F238E27FC236}">
                <a16:creationId xmlns:a16="http://schemas.microsoft.com/office/drawing/2014/main" id="{0EC76938-8877-48C5-8549-5223C32E606E}"/>
              </a:ext>
            </a:extLst>
          </p:cNvPr>
          <p:cNvSpPr txBox="1"/>
          <p:nvPr/>
        </p:nvSpPr>
        <p:spPr>
          <a:xfrm>
            <a:off x="7951708" y="4201341"/>
            <a:ext cx="1187624" cy="923330"/>
          </a:xfrm>
          <a:prstGeom prst="rect">
            <a:avLst/>
          </a:prstGeom>
          <a:solidFill>
            <a:schemeClr val="bg1"/>
          </a:solidFill>
          <a:ln>
            <a:solidFill>
              <a:srgbClr val="002060"/>
            </a:solidFill>
          </a:ln>
        </p:spPr>
        <p:txBody>
          <a:bodyPr wrap="square" rtlCol="0">
            <a:spAutoFit/>
          </a:bodyPr>
          <a:lstStyle/>
          <a:p>
            <a:pPr>
              <a:buClrTx/>
              <a:defRPr/>
            </a:pPr>
            <a:r>
              <a:rPr lang="it-IT" sz="600" b="1" kern="1200" dirty="0">
                <a:solidFill>
                  <a:srgbClr val="F3F3F3">
                    <a:lumMod val="10000"/>
                  </a:srgbClr>
                </a:solidFill>
                <a:ea typeface="+mn-ea"/>
                <a:cs typeface="+mn-cs"/>
              </a:rPr>
              <a:t>Inquadramento generale Aree Protette in gestione dell’Ente di gestione delle Aree Protette del Ticino e Lago Maggiore</a:t>
            </a:r>
          </a:p>
          <a:p>
            <a:pPr>
              <a:buClrTx/>
              <a:defRPr/>
            </a:pPr>
            <a:r>
              <a:rPr lang="it-IT" sz="600" b="1" kern="1200" dirty="0">
                <a:solidFill>
                  <a:srgbClr val="F3F3F3">
                    <a:lumMod val="10000"/>
                  </a:srgbClr>
                </a:solidFill>
                <a:ea typeface="+mn-ea"/>
                <a:cs typeface="+mn-cs"/>
              </a:rPr>
              <a:t>Arch. Monica Perroni</a:t>
            </a:r>
          </a:p>
          <a:p>
            <a:pPr>
              <a:buClrTx/>
              <a:defRPr/>
            </a:pPr>
            <a:r>
              <a:rPr lang="it-IT" sz="600" b="1" kern="1200" dirty="0">
                <a:solidFill>
                  <a:srgbClr val="002060"/>
                </a:solidFill>
                <a:ea typeface="+mn-ea"/>
                <a:cs typeface="+mn-cs"/>
                <a:hlinkClick r:id="rId4">
                  <a:extLst>
                    <a:ext uri="{A12FA001-AC4F-418D-AE19-62706E023703}">
                      <ahyp:hlinkClr xmlns:ahyp="http://schemas.microsoft.com/office/drawing/2018/hyperlinkcolor" val="tx"/>
                    </a:ext>
                  </a:extLst>
                </a:hlinkClick>
              </a:rPr>
              <a:t>https://www.parcoticinolagomaggiore.com/it/territorio#briciole</a:t>
            </a:r>
            <a:r>
              <a:rPr lang="it-IT" sz="600" b="1" kern="1200" dirty="0">
                <a:solidFill>
                  <a:srgbClr val="002060"/>
                </a:solidFill>
                <a:ea typeface="+mn-ea"/>
                <a:cs typeface="+mn-cs"/>
              </a:rPr>
              <a:t> </a:t>
            </a:r>
          </a:p>
        </p:txBody>
      </p:sp>
      <p:sp>
        <p:nvSpPr>
          <p:cNvPr id="46" name="CasellaDiTesto 45">
            <a:extLst>
              <a:ext uri="{FF2B5EF4-FFF2-40B4-BE49-F238E27FC236}">
                <a16:creationId xmlns:a16="http://schemas.microsoft.com/office/drawing/2014/main" id="{029AD4BF-76B9-437D-AAE2-ECD658196EAE}"/>
              </a:ext>
            </a:extLst>
          </p:cNvPr>
          <p:cNvSpPr txBox="1"/>
          <p:nvPr/>
        </p:nvSpPr>
        <p:spPr>
          <a:xfrm>
            <a:off x="4674" y="5"/>
            <a:ext cx="3169123" cy="5216813"/>
          </a:xfrm>
          <a:prstGeom prst="rect">
            <a:avLst/>
          </a:prstGeom>
          <a:solidFill>
            <a:schemeClr val="bg1"/>
          </a:solidFill>
        </p:spPr>
        <p:txBody>
          <a:bodyPr wrap="square" rtlCol="0">
            <a:spAutoFit/>
          </a:bodyPr>
          <a:lstStyle/>
          <a:p>
            <a:pPr>
              <a:buClrTx/>
              <a:defRPr/>
            </a:pPr>
            <a:r>
              <a:rPr lang="it-IT" sz="900" b="1" kern="1200" dirty="0">
                <a:solidFill>
                  <a:srgbClr val="800000"/>
                </a:solidFill>
                <a:ea typeface="+mn-ea"/>
                <a:cs typeface="+mn-cs"/>
              </a:rPr>
              <a:t>Provincia di Novara</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sym typeface="Symbol" panose="05050102010706020507" pitchFamily="18" charset="2"/>
              </a:rPr>
              <a:t>P</a:t>
            </a:r>
            <a:r>
              <a:rPr lang="it-IT" sz="900" b="1" kern="1200" dirty="0">
                <a:solidFill>
                  <a:schemeClr val="accent5">
                    <a:lumMod val="75000"/>
                  </a:schemeClr>
                </a:solidFill>
                <a:ea typeface="+mn-ea"/>
                <a:cs typeface="+mn-cs"/>
              </a:rPr>
              <a:t>arco Naturale del Ticino</a:t>
            </a:r>
          </a:p>
          <a:p>
            <a:pPr>
              <a:buClrTx/>
              <a:defRPr/>
            </a:pPr>
            <a:r>
              <a:rPr lang="it-IT" sz="900" b="1" kern="1200" dirty="0">
                <a:solidFill>
                  <a:srgbClr val="00B0F0"/>
                </a:solidFill>
                <a:ea typeface="+mn-ea"/>
                <a:cs typeface="+mn-cs"/>
              </a:rPr>
              <a:t>ZSC-ZPS Valle del Ticino</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Parco Naturale dei Lagoni di Mercurago</a:t>
            </a:r>
          </a:p>
          <a:p>
            <a:pPr>
              <a:buClrTx/>
              <a:defRPr/>
            </a:pPr>
            <a:r>
              <a:rPr lang="it-IT" sz="900" b="1" kern="1200" dirty="0">
                <a:solidFill>
                  <a:srgbClr val="00B0F0"/>
                </a:solidFill>
                <a:ea typeface="+mn-ea"/>
                <a:cs typeface="+mn-cs"/>
              </a:rPr>
              <a:t>ZSC Lagoni di Mercurago</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dei Canneti di Dormelletto</a:t>
            </a:r>
          </a:p>
          <a:p>
            <a:pPr>
              <a:buClrTx/>
              <a:defRPr/>
            </a:pPr>
            <a:r>
              <a:rPr lang="it-IT" sz="900" b="1" kern="1200" dirty="0">
                <a:solidFill>
                  <a:srgbClr val="00B0F0"/>
                </a:solidFill>
                <a:ea typeface="+mn-ea"/>
                <a:cs typeface="+mn-cs"/>
              </a:rPr>
              <a:t>ZSC-ZPS Canneti di Dormelletto</a:t>
            </a:r>
          </a:p>
          <a:p>
            <a:pPr marL="171450" indent="-171450">
              <a:buClrTx/>
              <a:buFont typeface="Arial" panose="020B0604020202020204" pitchFamily="34" charset="0"/>
              <a:buChar char="•"/>
              <a:defRPr/>
            </a:pPr>
            <a:r>
              <a:rPr lang="it-IT" sz="900" b="1" kern="1200" dirty="0">
                <a:solidFill>
                  <a:srgbClr val="00B0F0"/>
                </a:solidFill>
                <a:ea typeface="+mn-ea"/>
                <a:cs typeface="+mn-cs"/>
              </a:rPr>
              <a:t>ZSC Baraggia di Bellinzago</a:t>
            </a:r>
          </a:p>
          <a:p>
            <a:pPr marL="171450" indent="-171450">
              <a:buClrTx/>
              <a:buFont typeface="Arial" panose="020B0604020202020204" pitchFamily="34" charset="0"/>
              <a:buChar char="•"/>
              <a:defRPr/>
            </a:pPr>
            <a:r>
              <a:rPr lang="it-IT" sz="900" b="1" kern="1200" dirty="0">
                <a:solidFill>
                  <a:srgbClr val="00B0F0"/>
                </a:solidFill>
                <a:ea typeface="+mn-ea"/>
                <a:cs typeface="+mn-cs"/>
              </a:rPr>
              <a:t>ZSC Agogna Morta</a:t>
            </a:r>
          </a:p>
          <a:p>
            <a:pPr marL="171450" indent="-171450">
              <a:buClrTx/>
              <a:buFont typeface="Arial" panose="020B0604020202020204" pitchFamily="34" charset="0"/>
              <a:buChar char="•"/>
              <a:defRPr/>
            </a:pPr>
            <a:r>
              <a:rPr lang="it-IT" sz="900" b="1" kern="1200" dirty="0">
                <a:solidFill>
                  <a:srgbClr val="00B0F0"/>
                </a:solidFill>
                <a:ea typeface="+mn-ea"/>
                <a:cs typeface="+mn-cs"/>
              </a:rPr>
              <a:t>ZPS Garzaie Novaresi</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 Monte </a:t>
            </a:r>
            <a:r>
              <a:rPr lang="it-IT" sz="900" b="1" kern="1200" dirty="0" err="1">
                <a:solidFill>
                  <a:schemeClr val="accent5">
                    <a:lumMod val="75000"/>
                  </a:schemeClr>
                </a:solidFill>
                <a:ea typeface="+mn-ea"/>
                <a:cs typeface="+mn-cs"/>
              </a:rPr>
              <a:t>Mesma</a:t>
            </a:r>
            <a:endParaRPr lang="it-IT" sz="900" b="1" kern="1200" dirty="0">
              <a:solidFill>
                <a:schemeClr val="accent5">
                  <a:lumMod val="75000"/>
                </a:schemeClr>
              </a:solidFill>
              <a:ea typeface="+mn-ea"/>
              <a:cs typeface="+mn-cs"/>
            </a:endParaRP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 Colle di Buccione</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 Bosco Solivo</a:t>
            </a:r>
          </a:p>
          <a:p>
            <a:pPr>
              <a:buClrTx/>
              <a:defRPr/>
            </a:pPr>
            <a:r>
              <a:rPr lang="it-IT" sz="900" b="1" kern="1200" dirty="0">
                <a:solidFill>
                  <a:srgbClr val="800000"/>
                </a:solidFill>
                <a:ea typeface="+mn-ea"/>
                <a:cs typeface="+mn-cs"/>
              </a:rPr>
              <a:t>Provincia di Vercelli</a:t>
            </a:r>
          </a:p>
          <a:p>
            <a:pPr>
              <a:buClrTx/>
              <a:defRPr/>
            </a:pPr>
            <a:r>
              <a:rPr lang="it-IT" sz="900" b="1" kern="1200" dirty="0">
                <a:solidFill>
                  <a:schemeClr val="accent5">
                    <a:lumMod val="75000"/>
                  </a:schemeClr>
                </a:solidFill>
                <a:ea typeface="+mn-ea"/>
                <a:cs typeface="+mn-cs"/>
              </a:rPr>
              <a:t>Parco Naturale delle Lame del Sesia</a:t>
            </a:r>
          </a:p>
          <a:p>
            <a:pPr>
              <a:buClrTx/>
              <a:defRPr/>
            </a:pPr>
            <a:r>
              <a:rPr lang="it-IT" sz="900" b="1" kern="1200" dirty="0">
                <a:solidFill>
                  <a:srgbClr val="00B0F0"/>
                </a:solidFill>
                <a:ea typeface="+mn-ea"/>
                <a:cs typeface="+mn-cs"/>
              </a:rPr>
              <a:t>ZSC-ZPS Lame del Sesia e </a:t>
            </a:r>
            <a:r>
              <a:rPr lang="it-IT" sz="900" b="1" kern="1200" dirty="0" err="1">
                <a:solidFill>
                  <a:srgbClr val="00B0F0"/>
                </a:solidFill>
                <a:ea typeface="+mn-ea"/>
                <a:cs typeface="+mn-cs"/>
              </a:rPr>
              <a:t>Isolone</a:t>
            </a:r>
            <a:r>
              <a:rPr lang="it-IT" sz="900" b="1" kern="1200" dirty="0">
                <a:solidFill>
                  <a:srgbClr val="00B0F0"/>
                </a:solidFill>
                <a:ea typeface="+mn-ea"/>
                <a:cs typeface="+mn-cs"/>
              </a:rPr>
              <a:t> di Oldenico</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delle Baragge</a:t>
            </a:r>
          </a:p>
          <a:p>
            <a:pPr>
              <a:buClrTx/>
              <a:defRPr/>
            </a:pPr>
            <a:r>
              <a:rPr lang="it-IT" sz="900" b="1" kern="1200" dirty="0">
                <a:solidFill>
                  <a:srgbClr val="00B0F0"/>
                </a:solidFill>
                <a:ea typeface="+mn-ea"/>
                <a:cs typeface="+mn-cs"/>
              </a:rPr>
              <a:t>ZSC Baraggia di Rovasenda</a:t>
            </a:r>
          </a:p>
          <a:p>
            <a:pPr>
              <a:buClrTx/>
              <a:defRPr/>
            </a:pPr>
            <a:r>
              <a:rPr lang="it-IT" sz="900" b="1" kern="1200" dirty="0">
                <a:solidFill>
                  <a:srgbClr val="00B0F0"/>
                </a:solidFill>
                <a:ea typeface="+mn-ea"/>
                <a:cs typeface="+mn-cs"/>
              </a:rPr>
              <a:t>ZSC Baraggia di Piano Rosa (NO)</a:t>
            </a:r>
          </a:p>
          <a:p>
            <a:pPr>
              <a:buClrTx/>
              <a:defRPr/>
            </a:pPr>
            <a:r>
              <a:rPr lang="it-IT" sz="900" b="1" kern="1200" dirty="0">
                <a:solidFill>
                  <a:srgbClr val="00B0F0"/>
                </a:solidFill>
                <a:ea typeface="+mn-ea"/>
                <a:cs typeface="+mn-cs"/>
              </a:rPr>
              <a:t>ZSC Baraggia di Candelo (BI)</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della Palude di Casalbeltrame</a:t>
            </a:r>
          </a:p>
          <a:p>
            <a:pPr>
              <a:buClrTx/>
              <a:defRPr/>
            </a:pPr>
            <a:r>
              <a:rPr lang="it-IT" sz="900" b="1" kern="1200" dirty="0">
                <a:solidFill>
                  <a:srgbClr val="00B0F0"/>
                </a:solidFill>
                <a:ea typeface="+mn-ea"/>
                <a:cs typeface="+mn-cs"/>
              </a:rPr>
              <a:t>ZSC-ZPS Paludi di Casalbeltrame</a:t>
            </a:r>
          </a:p>
          <a:p>
            <a:pPr>
              <a:buClrTx/>
              <a:defRPr/>
            </a:pPr>
            <a:r>
              <a:rPr lang="it-IT" sz="900" b="1" kern="1200" dirty="0">
                <a:solidFill>
                  <a:schemeClr val="accent5">
                    <a:lumMod val="75000"/>
                  </a:schemeClr>
                </a:solidFill>
                <a:ea typeface="+mn-ea"/>
                <a:cs typeface="+mn-cs"/>
              </a:rPr>
              <a:t>Riserva Naturale della Garzaia di Carisio</a:t>
            </a:r>
          </a:p>
          <a:p>
            <a:pPr>
              <a:buClrTx/>
              <a:defRPr/>
            </a:pPr>
            <a:r>
              <a:rPr lang="it-IT" sz="900" b="1" kern="1200" dirty="0">
                <a:solidFill>
                  <a:srgbClr val="00B0F0"/>
                </a:solidFill>
                <a:ea typeface="+mn-ea"/>
                <a:cs typeface="+mn-cs"/>
              </a:rPr>
              <a:t>ZSC-ZPS Garzaia Di Carisio </a:t>
            </a:r>
          </a:p>
          <a:p>
            <a:pPr marL="171450" indent="-171450">
              <a:buClrTx/>
              <a:buFont typeface="Arial" panose="020B0604020202020204" pitchFamily="34" charset="0"/>
              <a:buChar char="•"/>
              <a:defRPr/>
            </a:pPr>
            <a:r>
              <a:rPr lang="it-IT" sz="900" b="1" kern="1200" dirty="0">
                <a:solidFill>
                  <a:srgbClr val="00B0F0"/>
                </a:solidFill>
                <a:ea typeface="+mn-ea"/>
                <a:cs typeface="+mn-cs"/>
              </a:rPr>
              <a:t>ZSC-ZPS Garzaia del Rio </a:t>
            </a:r>
            <a:r>
              <a:rPr lang="it-IT" sz="900" b="1" kern="1200" dirty="0" err="1">
                <a:solidFill>
                  <a:srgbClr val="00B0F0"/>
                </a:solidFill>
                <a:ea typeface="+mn-ea"/>
                <a:cs typeface="+mn-cs"/>
              </a:rPr>
              <a:t>Druma</a:t>
            </a:r>
            <a:endParaRPr lang="it-IT" sz="900" b="1" kern="1200" dirty="0">
              <a:solidFill>
                <a:srgbClr val="00B0F0"/>
              </a:solidFill>
              <a:ea typeface="+mn-ea"/>
              <a:cs typeface="+mn-cs"/>
            </a:endParaRPr>
          </a:p>
          <a:p>
            <a:pPr marL="171450" indent="-171450">
              <a:buClrTx/>
              <a:buFont typeface="Arial" panose="020B0604020202020204" pitchFamily="34" charset="0"/>
              <a:buChar char="•"/>
              <a:defRPr/>
            </a:pPr>
            <a:r>
              <a:rPr lang="it-IT" sz="900" b="1" kern="1200" dirty="0">
                <a:solidFill>
                  <a:srgbClr val="00B0F0"/>
                </a:solidFill>
                <a:ea typeface="+mn-ea"/>
                <a:cs typeface="+mn-cs"/>
              </a:rPr>
              <a:t>ZPS Lama del Badiotto e Garzaia della Brarola</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della Garzaia di Villarboit</a:t>
            </a:r>
          </a:p>
          <a:p>
            <a:pPr>
              <a:buClrTx/>
              <a:defRPr/>
            </a:pPr>
            <a:r>
              <a:rPr lang="it-IT" sz="900" b="1" kern="1200" dirty="0">
                <a:solidFill>
                  <a:srgbClr val="800000"/>
                </a:solidFill>
                <a:ea typeface="+mn-ea"/>
                <a:cs typeface="+mn-cs"/>
              </a:rPr>
              <a:t>Provincia di Biella</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della Bessa</a:t>
            </a:r>
          </a:p>
          <a:p>
            <a:pPr>
              <a:buClrTx/>
              <a:defRPr/>
            </a:pPr>
            <a:r>
              <a:rPr lang="it-IT" sz="900" b="1" kern="1200" dirty="0">
                <a:solidFill>
                  <a:srgbClr val="00B0F0"/>
                </a:solidFill>
                <a:ea typeface="+mn-ea"/>
                <a:cs typeface="+mn-cs"/>
              </a:rPr>
              <a:t>ZSC La Bessa</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 Parco </a:t>
            </a:r>
            <a:r>
              <a:rPr lang="it-IT" sz="900" b="1" kern="1200" dirty="0" err="1">
                <a:solidFill>
                  <a:schemeClr val="accent5">
                    <a:lumMod val="75000"/>
                  </a:schemeClr>
                </a:solidFill>
                <a:ea typeface="+mn-ea"/>
                <a:cs typeface="+mn-cs"/>
              </a:rPr>
              <a:t>Burcina</a:t>
            </a:r>
            <a:r>
              <a:rPr lang="it-IT" sz="900" b="1" kern="1200" dirty="0">
                <a:solidFill>
                  <a:schemeClr val="accent5">
                    <a:lumMod val="75000"/>
                  </a:schemeClr>
                </a:solidFill>
                <a:ea typeface="+mn-ea"/>
                <a:cs typeface="+mn-cs"/>
              </a:rPr>
              <a:t> Felice Piacenza</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Spina Verde</a:t>
            </a:r>
          </a:p>
          <a:p>
            <a:pPr>
              <a:buClrTx/>
              <a:defRPr/>
            </a:pPr>
            <a:r>
              <a:rPr lang="it-IT" sz="900" b="1" kern="1200" dirty="0">
                <a:solidFill>
                  <a:srgbClr val="800000"/>
                </a:solidFill>
                <a:ea typeface="+mn-ea"/>
                <a:cs typeface="+mn-cs"/>
              </a:rPr>
              <a:t>Provincia del Verbano Cusio Ossola</a:t>
            </a:r>
          </a:p>
          <a:p>
            <a:pPr marL="171450" indent="-171450">
              <a:buClrTx/>
              <a:buFont typeface="Arial" panose="020B0604020202020204" pitchFamily="34" charset="0"/>
              <a:buChar char="•"/>
              <a:defRPr/>
            </a:pPr>
            <a:r>
              <a:rPr lang="it-IT" sz="900" b="1" kern="1200" dirty="0">
                <a:solidFill>
                  <a:schemeClr val="accent5">
                    <a:lumMod val="75000"/>
                  </a:schemeClr>
                </a:solidFill>
                <a:ea typeface="+mn-ea"/>
                <a:cs typeface="+mn-cs"/>
              </a:rPr>
              <a:t>Riserva Naturale del Fondo Toce</a:t>
            </a:r>
          </a:p>
          <a:p>
            <a:pPr>
              <a:buClrTx/>
              <a:defRPr/>
            </a:pPr>
            <a:r>
              <a:rPr lang="it-IT" sz="900" b="1" kern="1200" dirty="0">
                <a:solidFill>
                  <a:srgbClr val="00B0F0"/>
                </a:solidFill>
                <a:ea typeface="+mn-ea"/>
                <a:cs typeface="+mn-cs"/>
              </a:rPr>
              <a:t>ZSC-ZPS Fondo Toce</a:t>
            </a:r>
          </a:p>
          <a:p>
            <a:pPr>
              <a:buClrTx/>
              <a:defRPr/>
            </a:pPr>
            <a:endParaRPr lang="it-IT" sz="900" b="1" kern="1200" dirty="0">
              <a:solidFill>
                <a:srgbClr val="666666">
                  <a:lumMod val="50000"/>
                </a:srgbClr>
              </a:solidFill>
              <a:ea typeface="+mn-ea"/>
              <a:cs typeface="+mn-cs"/>
            </a:endParaRPr>
          </a:p>
          <a:p>
            <a:pPr>
              <a:buClrTx/>
              <a:defRPr/>
            </a:pPr>
            <a:endParaRPr lang="it-IT" sz="900" b="1" kern="1200" dirty="0">
              <a:solidFill>
                <a:srgbClr val="666666">
                  <a:lumMod val="50000"/>
                </a:srgbClr>
              </a:solidFill>
              <a:ea typeface="+mn-ea"/>
              <a:cs typeface="+mn-cs"/>
            </a:endParaRPr>
          </a:p>
        </p:txBody>
      </p:sp>
    </p:spTree>
    <p:extLst>
      <p:ext uri="{BB962C8B-B14F-4D97-AF65-F5344CB8AC3E}">
        <p14:creationId xmlns:p14="http://schemas.microsoft.com/office/powerpoint/2010/main" val="4183339476"/>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72C420E-24A7-1176-4812-12C832CCD8B1}"/>
              </a:ext>
            </a:extLst>
          </p:cNvPr>
          <p:cNvPicPr>
            <a:picLocks noChangeAspect="1"/>
          </p:cNvPicPr>
          <p:nvPr/>
        </p:nvPicPr>
        <p:blipFill>
          <a:blip r:embed="rId3"/>
          <a:srcRect r="25719"/>
          <a:stretch/>
        </p:blipFill>
        <p:spPr>
          <a:xfrm>
            <a:off x="1329867" y="0"/>
            <a:ext cx="6484273" cy="5143500"/>
          </a:xfrm>
          <a:prstGeom prst="rect">
            <a:avLst/>
          </a:prstGeom>
          <a:ln w="38100">
            <a:solidFill>
              <a:schemeClr val="bg1">
                <a:lumMod val="10000"/>
              </a:schemeClr>
            </a:solidFill>
          </a:ln>
        </p:spPr>
      </p:pic>
    </p:spTree>
    <p:extLst>
      <p:ext uri="{BB962C8B-B14F-4D97-AF65-F5344CB8AC3E}">
        <p14:creationId xmlns:p14="http://schemas.microsoft.com/office/powerpoint/2010/main" val="222455241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85329D9-1931-FF76-54D5-EA2A3C2798FB}"/>
              </a:ext>
            </a:extLst>
          </p:cNvPr>
          <p:cNvPicPr>
            <a:picLocks noChangeAspect="1"/>
          </p:cNvPicPr>
          <p:nvPr/>
        </p:nvPicPr>
        <p:blipFill>
          <a:blip r:embed="rId3"/>
          <a:stretch>
            <a:fillRect/>
          </a:stretch>
        </p:blipFill>
        <p:spPr>
          <a:xfrm>
            <a:off x="1870510" y="0"/>
            <a:ext cx="7273490" cy="5143500"/>
          </a:xfrm>
          <a:prstGeom prst="rect">
            <a:avLst/>
          </a:prstGeom>
        </p:spPr>
      </p:pic>
      <p:sp>
        <p:nvSpPr>
          <p:cNvPr id="3" name="CasellaDiTesto 3">
            <a:extLst>
              <a:ext uri="{FF2B5EF4-FFF2-40B4-BE49-F238E27FC236}">
                <a16:creationId xmlns:a16="http://schemas.microsoft.com/office/drawing/2014/main" id="{7A8202A0-6F3D-D4F2-7EBC-4A995D0CCB58}"/>
              </a:ext>
            </a:extLst>
          </p:cNvPr>
          <p:cNvSpPr/>
          <p:nvPr/>
        </p:nvSpPr>
        <p:spPr>
          <a:xfrm>
            <a:off x="0" y="2202480"/>
            <a:ext cx="190800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71360" indent="-171360">
              <a:lnSpc>
                <a:spcPct val="100000"/>
              </a:lnSpc>
              <a:buClr>
                <a:srgbClr val="000000"/>
              </a:buClr>
              <a:buFont typeface="Wingdings" charset="2"/>
              <a:buChar char=""/>
            </a:pPr>
            <a:r>
              <a:rPr lang="it-IT" sz="1050" b="0" strike="noStrike" spc="-1" dirty="0">
                <a:solidFill>
                  <a:srgbClr val="FF6600"/>
                </a:solidFill>
                <a:latin typeface="Arial"/>
                <a:ea typeface="Arial"/>
              </a:rPr>
              <a:t>Provincia di Alessandria</a:t>
            </a:r>
            <a:endParaRPr lang="it-IT" sz="1050" b="0" strike="noStrike" spc="-1" dirty="0">
              <a:solidFill>
                <a:srgbClr val="000000"/>
              </a:solidFill>
              <a:latin typeface="Arial"/>
            </a:endParaRPr>
          </a:p>
          <a:p>
            <a:pPr marL="171360" indent="-171360">
              <a:lnSpc>
                <a:spcPct val="100000"/>
              </a:lnSpc>
              <a:buClr>
                <a:srgbClr val="000000"/>
              </a:buClr>
              <a:buFont typeface="Wingdings" charset="2"/>
              <a:buChar char=""/>
            </a:pPr>
            <a:r>
              <a:rPr lang="it-IT" sz="1050" b="0" strike="noStrike" spc="-1" dirty="0">
                <a:solidFill>
                  <a:srgbClr val="FF6600"/>
                </a:solidFill>
                <a:latin typeface="Arial"/>
                <a:ea typeface="Arial"/>
              </a:rPr>
              <a:t>Provincia di Cuneo</a:t>
            </a:r>
            <a:endParaRPr lang="it-IT" sz="1050" b="0" strike="noStrike" spc="-1" dirty="0">
              <a:solidFill>
                <a:srgbClr val="000000"/>
              </a:solidFill>
              <a:latin typeface="Arial"/>
            </a:endParaRPr>
          </a:p>
          <a:p>
            <a:pPr marL="171360" indent="-171360">
              <a:lnSpc>
                <a:spcPct val="100000"/>
              </a:lnSpc>
              <a:buClr>
                <a:srgbClr val="000000"/>
              </a:buClr>
              <a:buFont typeface="Wingdings" charset="2"/>
              <a:buChar char=""/>
            </a:pPr>
            <a:r>
              <a:rPr lang="it-IT" sz="1050" b="0" strike="noStrike" spc="-1" dirty="0">
                <a:solidFill>
                  <a:srgbClr val="FF6600"/>
                </a:solidFill>
                <a:latin typeface="Arial"/>
                <a:ea typeface="Arial"/>
              </a:rPr>
              <a:t>Provincia di Torino</a:t>
            </a:r>
            <a:endParaRPr lang="it-IT" sz="1050" b="0" strike="noStrike" spc="-1" dirty="0">
              <a:solidFill>
                <a:srgbClr val="000000"/>
              </a:solidFill>
              <a:latin typeface="Arial"/>
            </a:endParaRPr>
          </a:p>
          <a:p>
            <a:pPr marL="171360" indent="-171360">
              <a:lnSpc>
                <a:spcPct val="100000"/>
              </a:lnSpc>
              <a:buClr>
                <a:srgbClr val="000000"/>
              </a:buClr>
              <a:buFont typeface="Wingdings" charset="2"/>
              <a:buChar char=""/>
            </a:pPr>
            <a:r>
              <a:rPr lang="it-IT" sz="1050" b="0" strike="noStrike" spc="-1" dirty="0">
                <a:solidFill>
                  <a:srgbClr val="FF6600"/>
                </a:solidFill>
                <a:latin typeface="Arial"/>
                <a:ea typeface="Arial"/>
              </a:rPr>
              <a:t>Provincia di Vercelli</a:t>
            </a:r>
            <a:endParaRPr lang="it-IT" sz="1050" b="0" strike="noStrike" spc="-1" dirty="0">
              <a:solidFill>
                <a:srgbClr val="000000"/>
              </a:solidFill>
              <a:latin typeface="Arial"/>
            </a:endParaRPr>
          </a:p>
        </p:txBody>
      </p:sp>
    </p:spTree>
    <p:extLst>
      <p:ext uri="{BB962C8B-B14F-4D97-AF65-F5344CB8AC3E}">
        <p14:creationId xmlns:p14="http://schemas.microsoft.com/office/powerpoint/2010/main" val="345427802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5FB27A47-E3D5-D5E1-12D4-FAAFCBFB8562}"/>
              </a:ext>
            </a:extLst>
          </p:cNvPr>
          <p:cNvSpPr txBox="1"/>
          <p:nvPr/>
        </p:nvSpPr>
        <p:spPr>
          <a:xfrm>
            <a:off x="0" y="1924"/>
            <a:ext cx="3076194" cy="4616648"/>
          </a:xfrm>
          <a:prstGeom prst="rect">
            <a:avLst/>
          </a:prstGeom>
          <a:solidFill>
            <a:schemeClr val="bg1"/>
          </a:solidFill>
        </p:spPr>
        <p:txBody>
          <a:bodyPr wrap="square" rtlCol="0">
            <a:spAutoFit/>
          </a:bodyPr>
          <a:lstStyle/>
          <a:p>
            <a:pPr algn="l">
              <a:buFont typeface="Arial" panose="020B0604020202020204" pitchFamily="34" charset="0"/>
              <a:buChar char="•"/>
            </a:pPr>
            <a:r>
              <a:rPr lang="it-IT" sz="900" dirty="0">
                <a:solidFill>
                  <a:srgbClr val="777777"/>
                </a:solidFill>
                <a:latin typeface="+mn-lt"/>
              </a:rPr>
              <a:t>T1110024 Lanca di San Michele (ZSC e ZPS)</a:t>
            </a:r>
          </a:p>
          <a:p>
            <a:pPr algn="l">
              <a:buFont typeface="Arial" panose="020B0604020202020204" pitchFamily="34" charset="0"/>
              <a:buChar char="•"/>
            </a:pPr>
            <a:r>
              <a:rPr lang="it-IT" sz="900" dirty="0">
                <a:solidFill>
                  <a:srgbClr val="777777"/>
                </a:solidFill>
                <a:latin typeface="+mn-lt"/>
              </a:rPr>
              <a:t>IT1110025 Po morto di Carignano (ZSC e ZPS)</a:t>
            </a:r>
          </a:p>
          <a:p>
            <a:pPr algn="l">
              <a:buFont typeface="Arial" panose="020B0604020202020204" pitchFamily="34" charset="0"/>
              <a:buChar char="•"/>
            </a:pPr>
            <a:r>
              <a:rPr lang="it-IT" sz="900" dirty="0">
                <a:solidFill>
                  <a:srgbClr val="777777"/>
                </a:solidFill>
                <a:latin typeface="+mn-lt"/>
              </a:rPr>
              <a:t>IT1110050 Mulino Vecchio (ZSC)</a:t>
            </a:r>
          </a:p>
          <a:p>
            <a:pPr algn="l">
              <a:buFont typeface="Arial" panose="020B0604020202020204" pitchFamily="34" charset="0"/>
              <a:buChar char="•"/>
            </a:pPr>
            <a:r>
              <a:rPr lang="it-IT" sz="900" dirty="0">
                <a:solidFill>
                  <a:srgbClr val="777777"/>
                </a:solidFill>
                <a:latin typeface="+mn-lt"/>
              </a:rPr>
              <a:t>IT1110070 </a:t>
            </a:r>
            <a:r>
              <a:rPr lang="it-IT" sz="900" dirty="0" err="1">
                <a:solidFill>
                  <a:srgbClr val="777777"/>
                </a:solidFill>
                <a:latin typeface="+mn-lt"/>
              </a:rPr>
              <a:t>Meisino</a:t>
            </a:r>
            <a:r>
              <a:rPr lang="it-IT" sz="900" dirty="0">
                <a:solidFill>
                  <a:srgbClr val="777777"/>
                </a:solidFill>
                <a:latin typeface="+mn-lt"/>
              </a:rPr>
              <a:t> (confluenza Po - Stura) (ZPS)</a:t>
            </a:r>
          </a:p>
          <a:p>
            <a:pPr algn="l">
              <a:buFont typeface="Arial" panose="020B0604020202020204" pitchFamily="34" charset="0"/>
              <a:buChar char="•"/>
            </a:pPr>
            <a:r>
              <a:rPr lang="it-IT" sz="900" dirty="0">
                <a:solidFill>
                  <a:srgbClr val="777777"/>
                </a:solidFill>
                <a:latin typeface="+mn-lt"/>
              </a:rPr>
              <a:t>IT1120002 Bosco della Partecipanza di Trino (ZSC e ZPS)</a:t>
            </a:r>
          </a:p>
          <a:p>
            <a:pPr algn="l">
              <a:buFont typeface="Arial" panose="020B0604020202020204" pitchFamily="34" charset="0"/>
              <a:buChar char="•"/>
            </a:pPr>
            <a:r>
              <a:rPr lang="it-IT" sz="900" dirty="0">
                <a:solidFill>
                  <a:srgbClr val="777777"/>
                </a:solidFill>
                <a:latin typeface="+mn-lt"/>
              </a:rPr>
              <a:t>IT1120007 Palude di San Genuario (ZSC)</a:t>
            </a:r>
          </a:p>
          <a:p>
            <a:pPr algn="l">
              <a:buFont typeface="Arial" panose="020B0604020202020204" pitchFamily="34" charset="0"/>
              <a:buChar char="•"/>
            </a:pPr>
            <a:r>
              <a:rPr lang="it-IT" sz="900" dirty="0">
                <a:solidFill>
                  <a:srgbClr val="777777"/>
                </a:solidFill>
                <a:latin typeface="+mn-lt"/>
              </a:rPr>
              <a:t>IT1120008 Fontana Gigante (Tricerro) (ZSC e ZPS)</a:t>
            </a:r>
          </a:p>
          <a:p>
            <a:pPr algn="l">
              <a:buFont typeface="Arial" panose="020B0604020202020204" pitchFamily="34" charset="0"/>
              <a:buChar char="•"/>
            </a:pPr>
            <a:r>
              <a:rPr lang="it-IT" sz="900" dirty="0">
                <a:solidFill>
                  <a:srgbClr val="777777"/>
                </a:solidFill>
                <a:latin typeface="+mn-lt"/>
              </a:rPr>
              <a:t>IT1120013 Isolotto del Ritano (Dora Baltea) (ZSC e ZPS)</a:t>
            </a:r>
          </a:p>
          <a:p>
            <a:pPr algn="l">
              <a:buFont typeface="Arial" panose="020B0604020202020204" pitchFamily="34" charset="0"/>
              <a:buChar char="•"/>
            </a:pPr>
            <a:r>
              <a:rPr lang="it-IT" sz="900" dirty="0">
                <a:solidFill>
                  <a:srgbClr val="777777"/>
                </a:solidFill>
                <a:latin typeface="+mn-lt"/>
              </a:rPr>
              <a:t>IT1120021 Risaie vercellesi (ZPS)</a:t>
            </a:r>
          </a:p>
          <a:p>
            <a:pPr algn="l">
              <a:buFont typeface="Arial" panose="020B0604020202020204" pitchFamily="34" charset="0"/>
              <a:buChar char="•"/>
            </a:pPr>
            <a:r>
              <a:rPr lang="it-IT" sz="900" dirty="0">
                <a:solidFill>
                  <a:srgbClr val="777777"/>
                </a:solidFill>
                <a:latin typeface="+mn-lt"/>
              </a:rPr>
              <a:t>IT1120023 Isola di Santa Maria (ZSC)</a:t>
            </a:r>
          </a:p>
          <a:p>
            <a:pPr algn="l">
              <a:buFont typeface="Arial" panose="020B0604020202020204" pitchFamily="34" charset="0"/>
              <a:buChar char="•"/>
            </a:pPr>
            <a:r>
              <a:rPr lang="it-IT" sz="900" dirty="0">
                <a:solidFill>
                  <a:srgbClr val="777777"/>
                </a:solidFill>
                <a:latin typeface="+mn-lt"/>
              </a:rPr>
              <a:t>IT1120029 Paludi di San Genuario e San Silvestro (ZPS)</a:t>
            </a:r>
          </a:p>
          <a:p>
            <a:pPr algn="l">
              <a:buFont typeface="Arial" panose="020B0604020202020204" pitchFamily="34" charset="0"/>
              <a:buChar char="•"/>
            </a:pPr>
            <a:r>
              <a:rPr lang="it-IT" sz="900" dirty="0">
                <a:solidFill>
                  <a:srgbClr val="777777"/>
                </a:solidFill>
                <a:latin typeface="+mn-lt"/>
              </a:rPr>
              <a:t>IT1120030 Sponde fluviali di Palazzolo Vercellese (SIC)</a:t>
            </a:r>
          </a:p>
          <a:p>
            <a:pPr algn="l"/>
            <a:r>
              <a:rPr lang="it-IT" sz="900" dirty="0">
                <a:solidFill>
                  <a:srgbClr val="777777"/>
                </a:solidFill>
                <a:latin typeface="+mn-lt"/>
              </a:rPr>
              <a:t>IT1180002 Torrente Orba (ZSC-ZPS) </a:t>
            </a:r>
          </a:p>
          <a:p>
            <a:pPr>
              <a:buFont typeface="Arial" panose="020B0604020202020204" pitchFamily="34" charset="0"/>
              <a:buChar char="•"/>
            </a:pPr>
            <a:r>
              <a:rPr lang="it-IT" sz="900" dirty="0">
                <a:solidFill>
                  <a:srgbClr val="777777"/>
                </a:solidFill>
                <a:latin typeface="+mn-lt"/>
              </a:rPr>
              <a:t>IT1180005</a:t>
            </a:r>
            <a:r>
              <a:rPr lang="it-IT" sz="800" dirty="0">
                <a:solidFill>
                  <a:srgbClr val="777777"/>
                </a:solidFill>
                <a:latin typeface="+mn-lt"/>
              </a:rPr>
              <a:t>IT1180027 Confluenza Po-Sesia-Tanaro (ZSC)</a:t>
            </a:r>
          </a:p>
          <a:p>
            <a:pPr>
              <a:buFont typeface="Arial" panose="020B0604020202020204" pitchFamily="34" charset="0"/>
              <a:buChar char="•"/>
            </a:pPr>
            <a:r>
              <a:rPr lang="it-IT" sz="800" dirty="0">
                <a:solidFill>
                  <a:srgbClr val="777777"/>
                </a:solidFill>
                <a:latin typeface="+mn-lt"/>
              </a:rPr>
              <a:t>IT1180028 Fiume Po - tratto vercellese alessandrino (ZPS)</a:t>
            </a:r>
          </a:p>
          <a:p>
            <a:pPr>
              <a:buFont typeface="Arial" panose="020B0604020202020204" pitchFamily="34" charset="0"/>
              <a:buChar char="•"/>
            </a:pPr>
            <a:r>
              <a:rPr lang="it-IT" sz="800" dirty="0">
                <a:solidFill>
                  <a:srgbClr val="777777"/>
                </a:solidFill>
                <a:latin typeface="+mn-lt"/>
              </a:rPr>
              <a:t>IT1180031 Basso Scrivia (SIC)</a:t>
            </a:r>
          </a:p>
          <a:p>
            <a:pPr>
              <a:buFont typeface="Arial" panose="020B0604020202020204" pitchFamily="34" charset="0"/>
              <a:buChar char="•"/>
            </a:pPr>
            <a:r>
              <a:rPr lang="it-IT" sz="800" dirty="0">
                <a:solidFill>
                  <a:srgbClr val="777777"/>
                </a:solidFill>
                <a:latin typeface="+mn-lt"/>
              </a:rPr>
              <a:t>IT1180032 Bric </a:t>
            </a:r>
            <a:r>
              <a:rPr lang="it-IT" sz="800" dirty="0" err="1">
                <a:solidFill>
                  <a:srgbClr val="777777"/>
                </a:solidFill>
                <a:latin typeface="+mn-lt"/>
              </a:rPr>
              <a:t>Montariolo</a:t>
            </a:r>
            <a:r>
              <a:rPr lang="it-IT" sz="800" dirty="0">
                <a:solidFill>
                  <a:srgbClr val="777777"/>
                </a:solidFill>
                <a:latin typeface="+mn-lt"/>
              </a:rPr>
              <a:t> (SIC</a:t>
            </a:r>
          </a:p>
          <a:p>
            <a:pPr>
              <a:buFont typeface="Arial" panose="020B0604020202020204" pitchFamily="34" charset="0"/>
              <a:buChar char="•"/>
            </a:pPr>
            <a:r>
              <a:rPr lang="it-IT" sz="900" dirty="0">
                <a:solidFill>
                  <a:srgbClr val="777777"/>
                </a:solidFill>
                <a:latin typeface="+mn-lt"/>
              </a:rPr>
              <a:t>IT1110002 Collina di Superga (ZSC)</a:t>
            </a:r>
          </a:p>
          <a:p>
            <a:pPr>
              <a:buFont typeface="Arial" panose="020B0604020202020204" pitchFamily="34" charset="0"/>
              <a:buChar char="•"/>
            </a:pPr>
            <a:r>
              <a:rPr lang="it-IT" sz="900" dirty="0">
                <a:solidFill>
                  <a:srgbClr val="777777"/>
                </a:solidFill>
                <a:latin typeface="+mn-lt"/>
              </a:rPr>
              <a:t>IT1110009 Bosco del </a:t>
            </a:r>
            <a:r>
              <a:rPr lang="it-IT" sz="900" dirty="0" err="1">
                <a:solidFill>
                  <a:srgbClr val="777777"/>
                </a:solidFill>
                <a:latin typeface="+mn-lt"/>
              </a:rPr>
              <a:t>Vaj</a:t>
            </a:r>
            <a:r>
              <a:rPr lang="it-IT" sz="900" dirty="0">
                <a:solidFill>
                  <a:srgbClr val="777777"/>
                </a:solidFill>
                <a:latin typeface="+mn-lt"/>
              </a:rPr>
              <a:t> e </a:t>
            </a:r>
            <a:r>
              <a:rPr lang="it-IT" sz="900" dirty="0" err="1">
                <a:solidFill>
                  <a:srgbClr val="777777"/>
                </a:solidFill>
                <a:latin typeface="+mn-lt"/>
              </a:rPr>
              <a:t>Bosc</a:t>
            </a:r>
            <a:r>
              <a:rPr lang="it-IT" sz="900" dirty="0">
                <a:solidFill>
                  <a:srgbClr val="777777"/>
                </a:solidFill>
                <a:latin typeface="+mn-lt"/>
              </a:rPr>
              <a:t> Grand (ZSC)</a:t>
            </a:r>
          </a:p>
          <a:p>
            <a:pPr>
              <a:buFont typeface="Arial" panose="020B0604020202020204" pitchFamily="34" charset="0"/>
              <a:buChar char="•"/>
            </a:pPr>
            <a:r>
              <a:rPr lang="it-IT" sz="900" dirty="0">
                <a:solidFill>
                  <a:srgbClr val="777777"/>
                </a:solidFill>
                <a:latin typeface="+mn-lt"/>
              </a:rPr>
              <a:t>IT1110016 Confluenza Po - Maira (ZSC)</a:t>
            </a:r>
          </a:p>
          <a:p>
            <a:pPr>
              <a:buFont typeface="Arial" panose="020B0604020202020204" pitchFamily="34" charset="0"/>
              <a:buChar char="•"/>
            </a:pPr>
            <a:r>
              <a:rPr lang="it-IT" sz="900" dirty="0">
                <a:solidFill>
                  <a:srgbClr val="777777"/>
                </a:solidFill>
                <a:latin typeface="+mn-lt"/>
              </a:rPr>
              <a:t>IT1110017 Lanca di Santa Marta (confluenza Po - Banna) (ZSC e ZPS)</a:t>
            </a:r>
          </a:p>
          <a:p>
            <a:pPr>
              <a:buFont typeface="Arial" panose="020B0604020202020204" pitchFamily="34" charset="0"/>
              <a:buChar char="•"/>
            </a:pPr>
            <a:r>
              <a:rPr lang="it-IT" sz="900" dirty="0">
                <a:solidFill>
                  <a:srgbClr val="777777"/>
                </a:solidFill>
                <a:latin typeface="+mn-lt"/>
              </a:rPr>
              <a:t>IT1110018 Confluenza Po - Orco - Malone (ZSC e ZPS)</a:t>
            </a:r>
          </a:p>
          <a:p>
            <a:pPr>
              <a:buFont typeface="Arial" panose="020B0604020202020204" pitchFamily="34" charset="0"/>
              <a:buChar char="•"/>
            </a:pPr>
            <a:r>
              <a:rPr lang="it-IT" sz="900" dirty="0">
                <a:solidFill>
                  <a:srgbClr val="777777"/>
                </a:solidFill>
                <a:latin typeface="+mn-lt"/>
              </a:rPr>
              <a:t>IT1110019 Baraccone (confluenza Po - Dora Baltea) (ZSC e ZPS</a:t>
            </a:r>
          </a:p>
          <a:p>
            <a:pPr algn="l">
              <a:buFont typeface="Arial" panose="020B0604020202020204" pitchFamily="34" charset="0"/>
              <a:buChar char="•"/>
            </a:pPr>
            <a:r>
              <a:rPr lang="it-IT" sz="900" dirty="0">
                <a:solidFill>
                  <a:srgbClr val="777777"/>
                </a:solidFill>
                <a:latin typeface="+mn-lt"/>
              </a:rPr>
              <a:t> Ghiaia Grande (Fiume Po) (ZSC)</a:t>
            </a:r>
          </a:p>
          <a:p>
            <a:pPr algn="l">
              <a:buFont typeface="Arial" panose="020B0604020202020204" pitchFamily="34" charset="0"/>
              <a:buChar char="•"/>
            </a:pPr>
            <a:endParaRPr lang="it-IT" sz="900" dirty="0">
              <a:solidFill>
                <a:srgbClr val="777777"/>
              </a:solidFill>
              <a:latin typeface="+mn-lt"/>
            </a:endParaRPr>
          </a:p>
          <a:p>
            <a:pPr algn="l"/>
            <a:endParaRPr lang="it-IT" sz="900" dirty="0">
              <a:solidFill>
                <a:srgbClr val="777777"/>
              </a:solidFill>
              <a:latin typeface="+mn-lt"/>
            </a:endParaRPr>
          </a:p>
          <a:p>
            <a:pPr algn="l"/>
            <a:endParaRPr lang="it-IT" sz="900" dirty="0">
              <a:solidFill>
                <a:srgbClr val="777777"/>
              </a:solidFill>
              <a:latin typeface="+mn-lt"/>
            </a:endParaRPr>
          </a:p>
          <a:p>
            <a:pPr algn="l">
              <a:buFont typeface="Arial" panose="020B0604020202020204" pitchFamily="34" charset="0"/>
              <a:buChar char="•"/>
            </a:pPr>
            <a:endParaRPr lang="it-IT" sz="900" dirty="0">
              <a:solidFill>
                <a:srgbClr val="777777"/>
              </a:solidFill>
              <a:latin typeface="+mn-lt"/>
            </a:endParaRPr>
          </a:p>
        </p:txBody>
      </p:sp>
      <p:pic>
        <p:nvPicPr>
          <p:cNvPr id="6" name="Immagine 5">
            <a:extLst>
              <a:ext uri="{FF2B5EF4-FFF2-40B4-BE49-F238E27FC236}">
                <a16:creationId xmlns:a16="http://schemas.microsoft.com/office/drawing/2014/main" id="{35EF8D3A-4F2C-9332-12AD-9FE35BE68292}"/>
              </a:ext>
            </a:extLst>
          </p:cNvPr>
          <p:cNvPicPr>
            <a:picLocks noChangeAspect="1"/>
          </p:cNvPicPr>
          <p:nvPr/>
        </p:nvPicPr>
        <p:blipFill>
          <a:blip r:embed="rId3"/>
          <a:stretch>
            <a:fillRect/>
          </a:stretch>
        </p:blipFill>
        <p:spPr>
          <a:xfrm>
            <a:off x="3076194" y="3315"/>
            <a:ext cx="6067806" cy="4613872"/>
          </a:xfrm>
          <a:prstGeom prst="rect">
            <a:avLst/>
          </a:prstGeom>
        </p:spPr>
      </p:pic>
      <p:pic>
        <p:nvPicPr>
          <p:cNvPr id="9" name="Immagine 8">
            <a:extLst>
              <a:ext uri="{FF2B5EF4-FFF2-40B4-BE49-F238E27FC236}">
                <a16:creationId xmlns:a16="http://schemas.microsoft.com/office/drawing/2014/main" id="{68E25FFF-F2AF-E1AD-4B8B-D08D02B62D0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Lst>
          </a:blip>
          <a:stretch>
            <a:fillRect/>
          </a:stretch>
        </p:blipFill>
        <p:spPr>
          <a:xfrm>
            <a:off x="4019812" y="3849019"/>
            <a:ext cx="2655313" cy="774700"/>
          </a:xfrm>
          <a:prstGeom prst="rect">
            <a:avLst/>
          </a:prstGeom>
        </p:spPr>
      </p:pic>
    </p:spTree>
    <p:extLst>
      <p:ext uri="{BB962C8B-B14F-4D97-AF65-F5344CB8AC3E}">
        <p14:creationId xmlns:p14="http://schemas.microsoft.com/office/powerpoint/2010/main" val="316939937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1FB916CC-F00E-1B4A-3BF9-EB9B511A5E6F}"/>
              </a:ext>
            </a:extLst>
          </p:cNvPr>
          <p:cNvSpPr>
            <a:spLocks noGrp="1" noChangeArrowheads="1"/>
          </p:cNvSpPr>
          <p:nvPr>
            <p:ph type="title" idx="4294967295"/>
          </p:nvPr>
        </p:nvSpPr>
        <p:spPr>
          <a:xfrm>
            <a:off x="1291590" y="1727102"/>
            <a:ext cx="2537460" cy="901894"/>
          </a:xfrm>
          <a:ln/>
        </p:spPr>
        <p:txBody>
          <a:bodyPr vert="horz" wrap="square" lIns="12247" tIns="12247" rIns="12247" bIns="12247" numCol="1" rtlCol="0" anchor="ctr" anchorCtr="1" compatLnSpc="1">
            <a:prstTxWarp prst="textNoShape">
              <a:avLst/>
            </a:prstTxWarp>
            <a:normAutofit/>
          </a:bodyPr>
          <a:lstStyle/>
          <a:p>
            <a:pPr>
              <a:lnSpc>
                <a:spcPct val="100000"/>
              </a:lnSpc>
              <a:tabLst>
                <a:tab pos="492541" algn="l"/>
                <a:tab pos="985083" algn="l"/>
                <a:tab pos="1477624" algn="l"/>
                <a:tab pos="1970166" algn="l"/>
                <a:tab pos="2462707" algn="l"/>
                <a:tab pos="2955249" algn="l"/>
              </a:tabLst>
            </a:pPr>
            <a:r>
              <a:rPr lang="it-IT" altLang="it-IT" sz="1225" dirty="0"/>
              <a:t>EGAP AREE PROTETTE PO PIEMONTESE</a:t>
            </a:r>
            <a:br>
              <a:rPr lang="it-IT" altLang="it-IT" sz="2449" dirty="0">
                <a:latin typeface="Verdana" panose="020B0604030504040204" pitchFamily="34" charset="0"/>
              </a:rPr>
            </a:br>
            <a:endParaRPr lang="it-IT" altLang="it-IT" sz="2449" dirty="0">
              <a:latin typeface="Verdana" panose="020B0604030504040204" pitchFamily="34" charset="0"/>
            </a:endParaRPr>
          </a:p>
        </p:txBody>
      </p:sp>
      <p:sp>
        <p:nvSpPr>
          <p:cNvPr id="15362" name="Text Box 2">
            <a:extLst>
              <a:ext uri="{FF2B5EF4-FFF2-40B4-BE49-F238E27FC236}">
                <a16:creationId xmlns:a16="http://schemas.microsoft.com/office/drawing/2014/main" id="{E8C9FF57-0031-4DA1-3A70-2DAA3D0D3294}"/>
              </a:ext>
            </a:extLst>
          </p:cNvPr>
          <p:cNvSpPr txBox="1">
            <a:spLocks noChangeArrowheads="1"/>
          </p:cNvSpPr>
          <p:nvPr/>
        </p:nvSpPr>
        <p:spPr bwMode="auto">
          <a:xfrm>
            <a:off x="4903470" y="1727102"/>
            <a:ext cx="3554730" cy="901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247" tIns="12247" rIns="12247" bIns="12247" anchor="ctr" anchorCtr="1"/>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hangingPunct="0">
              <a:spcBef>
                <a:spcPct val="0"/>
              </a:spcBef>
              <a:spcAft>
                <a:spcPct val="0"/>
              </a:spcAft>
              <a:buSzPct val="100000"/>
              <a:tabLst>
                <a:tab pos="492541" algn="l"/>
                <a:tab pos="985083" algn="l"/>
                <a:tab pos="1477624" algn="l"/>
                <a:tab pos="1970166" algn="l"/>
                <a:tab pos="2462707" algn="l"/>
                <a:tab pos="2955249" algn="l"/>
              </a:tabLst>
            </a:pPr>
            <a:endParaRPr lang="it-IT" altLang="it-IT" sz="1225" kern="1200" dirty="0">
              <a:cs typeface="+mn-cs"/>
            </a:endParaRPr>
          </a:p>
          <a:p>
            <a:pPr algn="ctr" defTabSz="305679" fontAlgn="base" hangingPunct="0">
              <a:spcBef>
                <a:spcPct val="0"/>
              </a:spcBef>
              <a:spcAft>
                <a:spcPct val="0"/>
              </a:spcAft>
              <a:buSzPct val="100000"/>
              <a:tabLst>
                <a:tab pos="492541" algn="l"/>
                <a:tab pos="985083" algn="l"/>
                <a:tab pos="1477624" algn="l"/>
                <a:tab pos="1970166" algn="l"/>
                <a:tab pos="2462707" algn="l"/>
                <a:tab pos="2955249" algn="l"/>
              </a:tabLst>
            </a:pPr>
            <a:endParaRPr lang="it-IT" altLang="it-IT" sz="1225" kern="1200" dirty="0">
              <a:cs typeface="+mn-cs"/>
            </a:endParaRPr>
          </a:p>
          <a:p>
            <a:pPr algn="ctr" defTabSz="305679" fontAlgn="base" hangingPunct="0">
              <a:spcBef>
                <a:spcPct val="0"/>
              </a:spcBef>
              <a:spcAft>
                <a:spcPct val="0"/>
              </a:spcAft>
              <a:buSzPct val="100000"/>
              <a:tabLst>
                <a:tab pos="492541" algn="l"/>
                <a:tab pos="985083" algn="l"/>
                <a:tab pos="1477624" algn="l"/>
                <a:tab pos="1970166" algn="l"/>
                <a:tab pos="2462707" algn="l"/>
                <a:tab pos="2955249" algn="l"/>
              </a:tabLst>
            </a:pPr>
            <a:r>
              <a:rPr lang="it-IT" altLang="it-IT" sz="1225" kern="1200" dirty="0">
                <a:cs typeface="+mn-cs"/>
              </a:rPr>
              <a:t>EGAP AREE PROTETTE DEL TICINO </a:t>
            </a:r>
          </a:p>
          <a:p>
            <a:pPr algn="ctr" defTabSz="305679" fontAlgn="base" hangingPunct="0">
              <a:spcBef>
                <a:spcPct val="0"/>
              </a:spcBef>
              <a:spcAft>
                <a:spcPct val="0"/>
              </a:spcAft>
              <a:buSzPct val="100000"/>
              <a:tabLst>
                <a:tab pos="492541" algn="l"/>
                <a:tab pos="985083" algn="l"/>
                <a:tab pos="1477624" algn="l"/>
                <a:tab pos="1970166" algn="l"/>
                <a:tab pos="2462707" algn="l"/>
                <a:tab pos="2955249" algn="l"/>
              </a:tabLst>
            </a:pPr>
            <a:r>
              <a:rPr lang="it-IT" altLang="it-IT" sz="1225" kern="1200" dirty="0">
                <a:cs typeface="+mn-cs"/>
              </a:rPr>
              <a:t>E DEL LAGO MAGGIORE</a:t>
            </a:r>
          </a:p>
          <a:p>
            <a:pPr algn="ctr" defTabSz="305679" fontAlgn="base" hangingPunct="0">
              <a:spcBef>
                <a:spcPct val="0"/>
              </a:spcBef>
              <a:spcAft>
                <a:spcPct val="0"/>
              </a:spcAft>
              <a:buSzPct val="100000"/>
              <a:tabLst>
                <a:tab pos="492541" algn="l"/>
                <a:tab pos="985083" algn="l"/>
                <a:tab pos="1477624" algn="l"/>
                <a:tab pos="1970166" algn="l"/>
                <a:tab pos="2462707" algn="l"/>
                <a:tab pos="2955249" algn="l"/>
              </a:tabLst>
            </a:pPr>
            <a:br>
              <a:rPr lang="it-IT" altLang="it-IT" sz="2449" kern="1200" dirty="0">
                <a:latin typeface="Verdana" panose="020B0604030504040204" pitchFamily="34" charset="0"/>
                <a:cs typeface="+mn-cs"/>
              </a:rPr>
            </a:br>
            <a:endParaRPr lang="it-IT" altLang="it-IT" sz="2449" kern="1200" dirty="0">
              <a:latin typeface="Verdana" panose="020B0604030504040204" pitchFamily="34" charset="0"/>
              <a:cs typeface="+mn-cs"/>
            </a:endParaRPr>
          </a:p>
        </p:txBody>
      </p:sp>
      <p:sp>
        <p:nvSpPr>
          <p:cNvPr id="15363" name="Text Box 3">
            <a:extLst>
              <a:ext uri="{FF2B5EF4-FFF2-40B4-BE49-F238E27FC236}">
                <a16:creationId xmlns:a16="http://schemas.microsoft.com/office/drawing/2014/main" id="{F717331B-0C20-5EDD-BE83-30F10778FACA}"/>
              </a:ext>
            </a:extLst>
          </p:cNvPr>
          <p:cNvSpPr txBox="1">
            <a:spLocks noChangeArrowheads="1"/>
          </p:cNvSpPr>
          <p:nvPr/>
        </p:nvSpPr>
        <p:spPr bwMode="auto">
          <a:xfrm>
            <a:off x="2142288" y="2299567"/>
            <a:ext cx="4859431" cy="48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Lst>
            </a:pPr>
            <a:r>
              <a:rPr lang="it-IT" altLang="it-IT" i="1" kern="1200" dirty="0">
                <a:latin typeface="+mn-lt"/>
                <a:cs typeface="+mn-cs"/>
              </a:rPr>
              <a:t>Discendenti da diversi accorpamenti nel corso del tempo, deleghe per la gestione ai sensi della</a:t>
            </a:r>
          </a:p>
        </p:txBody>
      </p:sp>
      <p:sp>
        <p:nvSpPr>
          <p:cNvPr id="15364" name="Text Box 4">
            <a:extLst>
              <a:ext uri="{FF2B5EF4-FFF2-40B4-BE49-F238E27FC236}">
                <a16:creationId xmlns:a16="http://schemas.microsoft.com/office/drawing/2014/main" id="{C4499C4F-77A8-F47A-30C2-B209853FA0DB}"/>
              </a:ext>
            </a:extLst>
          </p:cNvPr>
          <p:cNvSpPr txBox="1">
            <a:spLocks noChangeArrowheads="1"/>
          </p:cNvSpPr>
          <p:nvPr/>
        </p:nvSpPr>
        <p:spPr bwMode="auto">
          <a:xfrm>
            <a:off x="2912949" y="1338264"/>
            <a:ext cx="3318108" cy="3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 pos="2462707" algn="l"/>
                <a:tab pos="2955249" algn="l"/>
              </a:tabLst>
            </a:pPr>
            <a:r>
              <a:rPr lang="it-IT" altLang="it-IT" sz="1633" b="1" i="1" kern="1200" dirty="0">
                <a:latin typeface="Calibri" panose="020F0502020204030204" pitchFamily="34" charset="0"/>
                <a:cs typeface="+mn-cs"/>
              </a:rPr>
              <a:t>La  normativa regionale</a:t>
            </a:r>
          </a:p>
        </p:txBody>
      </p:sp>
      <p:cxnSp>
        <p:nvCxnSpPr>
          <p:cNvPr id="15365" name="AutoShape 5">
            <a:extLst>
              <a:ext uri="{FF2B5EF4-FFF2-40B4-BE49-F238E27FC236}">
                <a16:creationId xmlns:a16="http://schemas.microsoft.com/office/drawing/2014/main" id="{97F95C9F-080D-B866-C91E-2AC7007B960D}"/>
              </a:ext>
            </a:extLst>
          </p:cNvPr>
          <p:cNvCxnSpPr>
            <a:cxnSpLocks noChangeShapeType="1"/>
          </p:cNvCxnSpPr>
          <p:nvPr/>
        </p:nvCxnSpPr>
        <p:spPr bwMode="auto">
          <a:xfrm>
            <a:off x="1308978" y="1727102"/>
            <a:ext cx="6439636" cy="1080"/>
          </a:xfrm>
          <a:prstGeom prst="straightConnector1">
            <a:avLst/>
          </a:prstGeom>
          <a:noFill/>
          <a:ln w="25560" cap="flat">
            <a:solidFill>
              <a:srgbClr val="2F559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366" name="Text Box 6">
            <a:extLst>
              <a:ext uri="{FF2B5EF4-FFF2-40B4-BE49-F238E27FC236}">
                <a16:creationId xmlns:a16="http://schemas.microsoft.com/office/drawing/2014/main" id="{8189E823-AB6D-4D26-D646-55F0FD7155D3}"/>
              </a:ext>
            </a:extLst>
          </p:cNvPr>
          <p:cNvSpPr txBox="1">
            <a:spLocks noChangeArrowheads="1"/>
          </p:cNvSpPr>
          <p:nvPr/>
        </p:nvSpPr>
        <p:spPr bwMode="auto">
          <a:xfrm>
            <a:off x="2488993" y="2911991"/>
            <a:ext cx="4166025" cy="2128639"/>
          </a:xfrm>
          <a:prstGeom prst="rect">
            <a:avLst/>
          </a:prstGeom>
          <a:gradFill rotWithShape="0">
            <a:gsLst>
              <a:gs pos="0">
                <a:srgbClr val="DEEBF7"/>
              </a:gs>
              <a:gs pos="100000">
                <a:srgbClr val="CCCCFF"/>
              </a:gs>
            </a:gsLst>
            <a:path path="shape">
              <a:fillToRect l="50000" t="84999" r="50000" b="15001"/>
            </a:path>
          </a:gra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r>
              <a:rPr lang="it-IT" altLang="it-IT" sz="1000" b="1" kern="1200" dirty="0">
                <a:cs typeface="+mn-cs"/>
              </a:rPr>
              <a:t>Legge regionale 29 giugno 2009, n. 19. (Testo coordinato)</a:t>
            </a: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endParaRPr lang="it-IT" altLang="it-IT" sz="1000" b="1" kern="1200" dirty="0">
              <a:cs typeface="+mn-cs"/>
            </a:endParaRP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endParaRPr lang="it-IT" altLang="it-IT" sz="1000" kern="1200" dirty="0">
              <a:cs typeface="+mn-cs"/>
            </a:endParaRP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r>
              <a:rPr lang="it-IT" altLang="it-IT" sz="1000" kern="1200" dirty="0">
                <a:cs typeface="+mn-cs"/>
              </a:rPr>
              <a:t>Testo unico sulla tutela delle aree naturali e della biodiversità.</a:t>
            </a: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endParaRPr lang="it-IT" altLang="it-IT" sz="1000" kern="1200" dirty="0">
              <a:cs typeface="+mn-cs"/>
            </a:endParaRP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r>
              <a:rPr lang="it-IT" altLang="it-IT" sz="1000" kern="1200" dirty="0">
                <a:cs typeface="+mn-cs"/>
              </a:rPr>
              <a:t>(B.U. 2 luglio 2009, 2° suppl. al n. 26)</a:t>
            </a: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endParaRPr lang="it-IT" altLang="it-IT" sz="1000" kern="1200" dirty="0">
              <a:cs typeface="+mn-cs"/>
            </a:endParaRP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r>
              <a:rPr lang="it-IT" altLang="it-IT" sz="1000" kern="1200" dirty="0">
                <a:cs typeface="+mn-cs"/>
              </a:rPr>
              <a:t>Modificata da </a:t>
            </a:r>
            <a:r>
              <a:rPr lang="it-IT" altLang="it-IT" sz="1000" kern="1200" dirty="0" err="1">
                <a:cs typeface="+mn-cs"/>
              </a:rPr>
              <a:t>l.r</a:t>
            </a:r>
            <a:r>
              <a:rPr lang="it-IT" altLang="it-IT" sz="1000" kern="1200" dirty="0">
                <a:cs typeface="+mn-cs"/>
              </a:rPr>
              <a:t>. 14/2010, </a:t>
            </a:r>
            <a:r>
              <a:rPr lang="it-IT" altLang="it-IT" sz="1000" kern="1200" dirty="0" err="1">
                <a:cs typeface="+mn-cs"/>
              </a:rPr>
              <a:t>l.r</a:t>
            </a:r>
            <a:r>
              <a:rPr lang="it-IT" altLang="it-IT" sz="1000" kern="1200" dirty="0">
                <a:cs typeface="+mn-cs"/>
              </a:rPr>
              <a:t>. 02/2011, </a:t>
            </a:r>
            <a:r>
              <a:rPr lang="it-IT" altLang="it-IT" sz="1000" kern="1200" dirty="0" err="1">
                <a:cs typeface="+mn-cs"/>
              </a:rPr>
              <a:t>l.r</a:t>
            </a:r>
            <a:r>
              <a:rPr lang="it-IT" altLang="it-IT" sz="1000" kern="1200" dirty="0">
                <a:cs typeface="+mn-cs"/>
              </a:rPr>
              <a:t>. 16/2011, </a:t>
            </a:r>
            <a:r>
              <a:rPr lang="it-IT" altLang="it-IT" sz="1000" kern="1200" dirty="0" err="1">
                <a:cs typeface="+mn-cs"/>
              </a:rPr>
              <a:t>l.r</a:t>
            </a:r>
            <a:r>
              <a:rPr lang="it-IT" altLang="it-IT" sz="1000" kern="1200" dirty="0">
                <a:cs typeface="+mn-cs"/>
              </a:rPr>
              <a:t>. 05/2012, </a:t>
            </a:r>
            <a:r>
              <a:rPr lang="it-IT" altLang="it-IT" sz="1000" kern="1200" dirty="0" err="1">
                <a:cs typeface="+mn-cs"/>
              </a:rPr>
              <a:t>l.r</a:t>
            </a:r>
            <a:r>
              <a:rPr lang="it-IT" altLang="it-IT" sz="1000" kern="1200" dirty="0">
                <a:cs typeface="+mn-cs"/>
              </a:rPr>
              <a:t>. 11/2013, </a:t>
            </a:r>
            <a:r>
              <a:rPr lang="it-IT" altLang="it-IT" sz="1000" kern="1200" dirty="0" err="1">
                <a:cs typeface="+mn-cs"/>
              </a:rPr>
              <a:t>l.r</a:t>
            </a:r>
            <a:r>
              <a:rPr lang="it-IT" altLang="it-IT" sz="1000" kern="1200" dirty="0">
                <a:cs typeface="+mn-cs"/>
              </a:rPr>
              <a:t>. 01/2015, </a:t>
            </a:r>
            <a:r>
              <a:rPr lang="it-IT" altLang="it-IT" sz="1000" kern="1200" dirty="0" err="1">
                <a:cs typeface="+mn-cs"/>
              </a:rPr>
              <a:t>l.r</a:t>
            </a:r>
            <a:r>
              <a:rPr lang="it-IT" altLang="it-IT" sz="1000" kern="1200" dirty="0">
                <a:cs typeface="+mn-cs"/>
              </a:rPr>
              <a:t>. 19/2015, </a:t>
            </a:r>
            <a:r>
              <a:rPr lang="it-IT" altLang="it-IT" sz="1000" kern="1200" dirty="0" err="1">
                <a:cs typeface="+mn-cs"/>
              </a:rPr>
              <a:t>l.r</a:t>
            </a:r>
            <a:r>
              <a:rPr lang="it-IT" altLang="it-IT" sz="1000" kern="1200" dirty="0">
                <a:cs typeface="+mn-cs"/>
              </a:rPr>
              <a:t>. 26/2015 </a:t>
            </a: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r>
              <a:rPr lang="it-IT" altLang="it-IT" sz="1000" kern="1200" dirty="0">
                <a:cs typeface="+mn-cs"/>
              </a:rPr>
              <a:t>(successivi accorpamenti e deleghe per la gestione)</a:t>
            </a: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endParaRPr lang="it-IT" altLang="it-IT" sz="1000" kern="1200" dirty="0">
              <a:cs typeface="+mn-cs"/>
            </a:endParaRPr>
          </a:p>
          <a:p>
            <a:pPr algn="ctr" defTabSz="305679" fontAlgn="base">
              <a:spcBef>
                <a:spcPct val="0"/>
              </a:spcBef>
              <a:spcAft>
                <a:spcPct val="0"/>
              </a:spcAft>
              <a:buSzPct val="100000"/>
              <a:tabLst>
                <a:tab pos="492541" algn="l"/>
                <a:tab pos="985083" algn="l"/>
                <a:tab pos="1477624" algn="l"/>
                <a:tab pos="1970166" algn="l"/>
                <a:tab pos="2462707" algn="l"/>
                <a:tab pos="2955249" algn="l"/>
                <a:tab pos="3447790" algn="l"/>
              </a:tabLst>
            </a:pPr>
            <a:r>
              <a:rPr lang="it-IT" altLang="it-IT" sz="1000" kern="1200" dirty="0">
                <a:cs typeface="+mn-cs"/>
              </a:rPr>
              <a:t>Link: </a:t>
            </a:r>
            <a:r>
              <a:rPr lang="it-IT" sz="1000" dirty="0">
                <a:solidFill>
                  <a:schemeClr val="accent1">
                    <a:lumMod val="50000"/>
                  </a:schemeClr>
                </a:solidFill>
                <a:hlinkClick r:id="rId3">
                  <a:extLst>
                    <a:ext uri="{A12FA001-AC4F-418D-AE19-62706E023703}">
                      <ahyp:hlinkClr xmlns:ahyp="http://schemas.microsoft.com/office/drawing/2018/hyperlinkcolor" val="tx"/>
                    </a:ext>
                  </a:extLst>
                </a:hlinkClick>
              </a:rPr>
              <a:t>Legge regionale 29 giugno 2009, n. 19. (consiglioregionale.piemonte.it)</a:t>
            </a:r>
            <a:endParaRPr lang="it-IT" altLang="it-IT" sz="1000" i="1" kern="1200" dirty="0">
              <a:solidFill>
                <a:schemeClr val="accent1">
                  <a:lumMod val="50000"/>
                </a:schemeClr>
              </a:solidFill>
              <a:cs typeface="+mn-cs"/>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58833797"/>
      </p:ext>
    </p:extLst>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F6E09679-81EE-B68D-91D5-149A13B344CB}"/>
              </a:ext>
            </a:extLst>
          </p:cNvPr>
          <p:cNvSpPr>
            <a:spLocks noGrp="1" noChangeArrowheads="1"/>
          </p:cNvSpPr>
          <p:nvPr>
            <p:ph type="title" idx="4294967295"/>
          </p:nvPr>
        </p:nvSpPr>
        <p:spPr>
          <a:xfrm>
            <a:off x="1486116" y="1362024"/>
            <a:ext cx="6171768" cy="251666"/>
          </a:xfrm>
          <a:ln/>
        </p:spPr>
        <p:txBody>
          <a:bodyPr vert="horz" anchorCtr="1"/>
          <a:lstStyle/>
          <a:p>
            <a:pPr>
              <a:lnSpc>
                <a:spcPct val="100000"/>
              </a:lnSpc>
              <a:tabLst>
                <a:tab pos="492541" algn="l"/>
                <a:tab pos="985083" algn="l"/>
                <a:tab pos="1477624" algn="l"/>
                <a:tab pos="1970166" algn="l"/>
                <a:tab pos="2462707" algn="l"/>
                <a:tab pos="2955249" algn="l"/>
                <a:tab pos="3447790" algn="l"/>
                <a:tab pos="3940332" algn="l"/>
                <a:tab pos="4432873" algn="l"/>
                <a:tab pos="4925416" algn="l"/>
                <a:tab pos="5417956" algn="l"/>
                <a:tab pos="5910499" algn="l"/>
              </a:tabLst>
            </a:pPr>
            <a:r>
              <a:rPr lang="it-IT" altLang="it-IT" sz="1600" b="1" dirty="0"/>
              <a:t>L.R. 19/2009 e s.m.i.</a:t>
            </a:r>
          </a:p>
        </p:txBody>
      </p:sp>
      <p:sp>
        <p:nvSpPr>
          <p:cNvPr id="16387" name="Text Box 3">
            <a:extLst>
              <a:ext uri="{FF2B5EF4-FFF2-40B4-BE49-F238E27FC236}">
                <a16:creationId xmlns:a16="http://schemas.microsoft.com/office/drawing/2014/main" id="{4E887805-B4F3-5170-03D7-5644A01C5957}"/>
              </a:ext>
            </a:extLst>
          </p:cNvPr>
          <p:cNvSpPr txBox="1">
            <a:spLocks noChangeArrowheads="1"/>
          </p:cNvSpPr>
          <p:nvPr/>
        </p:nvSpPr>
        <p:spPr bwMode="auto">
          <a:xfrm>
            <a:off x="0" y="1851318"/>
            <a:ext cx="9144000" cy="316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mn-lt"/>
                <a:cs typeface="+mn-cs"/>
              </a:rPr>
              <a:t>Art. 7. - (Finalità delle aree protette)</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1. I soggetti gestori delle aree protette perseguono le seguenti finalità di carattere generale:</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a) tutelare le risorse naturali del territorio attraverso strategie di gestione sostenibile concertate tra le istituzioni;</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b) </a:t>
            </a:r>
            <a:r>
              <a:rPr lang="it-IT" altLang="it-IT" sz="1000" b="1" kern="1200" dirty="0">
                <a:latin typeface="Calibri" panose="020F0502020204030204" pitchFamily="34" charset="0"/>
                <a:cs typeface="+mn-cs"/>
              </a:rPr>
              <a:t>promuovere la fruizione sociale e sostenibile e la diffusione della cultura e dell'educazione ambientale</a:t>
            </a:r>
            <a:r>
              <a:rPr lang="it-IT" altLang="it-IT" sz="1000" kern="1200" dirty="0">
                <a:latin typeface="Calibri" panose="020F0502020204030204" pitchFamily="34" charset="0"/>
                <a:cs typeface="+mn-cs"/>
              </a:rPr>
              <a:t>;</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c) </a:t>
            </a:r>
            <a:r>
              <a:rPr lang="it-IT" altLang="it-IT" sz="1000" b="1" kern="1200" dirty="0">
                <a:latin typeface="Calibri" panose="020F0502020204030204" pitchFamily="34" charset="0"/>
                <a:cs typeface="+mn-cs"/>
              </a:rPr>
              <a:t>favorire la fruizione didattica ed il supporto alle scuole di ogni ordine e grado ed alle università sulle tematiche dell'ambiente e dell'educazione alla sostenibilità;</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d) </a:t>
            </a:r>
            <a:r>
              <a:rPr lang="it-IT" altLang="it-IT" sz="1000" b="1" kern="1200" dirty="0">
                <a:latin typeface="Calibri" panose="020F0502020204030204" pitchFamily="34" charset="0"/>
                <a:cs typeface="+mn-cs"/>
              </a:rPr>
              <a:t>integrare le competenze istituzionali dei soggetti gestori con gli obiettivi e le strategie generali della rete ecologica regionale</a:t>
            </a:r>
            <a:r>
              <a:rPr lang="it-IT" altLang="it-IT" sz="1000" kern="1200" dirty="0">
                <a:latin typeface="Calibri" panose="020F0502020204030204" pitchFamily="34" charset="0"/>
                <a:cs typeface="+mn-cs"/>
              </a:rPr>
              <a:t>;</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e) </a:t>
            </a:r>
            <a:r>
              <a:rPr lang="it-IT" altLang="it-IT" sz="1000" b="1" kern="1200" dirty="0">
                <a:latin typeface="Calibri" panose="020F0502020204030204" pitchFamily="34" charset="0"/>
                <a:cs typeface="+mn-cs"/>
              </a:rPr>
              <a:t>favorire la partecipazione dei cittadini attraverso forme associative a sostegno delle azioni volte al raggiungimento delle finalità dell'area protetta</a:t>
            </a:r>
            <a:r>
              <a:rPr lang="it-IT" altLang="it-IT" sz="1000" kern="1200" dirty="0">
                <a:latin typeface="Calibri" panose="020F0502020204030204" pitchFamily="34" charset="0"/>
                <a:cs typeface="+mn-cs"/>
              </a:rPr>
              <a:t>.</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2. I soggetti gestori perseguono, inoltre, le seguenti finalità, secondo la classificazione delle aree protette:</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a) nei parchi naturali:</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1) tutelare, gestire e ricostituire gli ambienti naturali e seminaturali che costituiscono habitat necessari alla conservazione ed all'arricchimento della biodiversità;</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2) sviluppare la ricerca scientifica applicata alla gestione degli ambienti naturali e seminaturali oggetto della tutela e promuovere e diffondere i modelli sperimentati;</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3) valorizzare il patrimonio storico-culturale e architettonico;</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4) </a:t>
            </a:r>
            <a:r>
              <a:rPr lang="it-IT" altLang="it-IT" sz="1000" b="1" kern="1200" dirty="0">
                <a:latin typeface="Calibri" panose="020F0502020204030204" pitchFamily="34" charset="0"/>
                <a:cs typeface="+mn-cs"/>
              </a:rPr>
              <a:t>promuovere iniziative di sviluppo compatibile con l'ambiente favorendo le attività produttive e lo sviluppo delle potenzialità turistiche e di altre forme di fruizione dell'area protetta che realizzano una equilibrata integrazione delle attività umane con la conservazione degli ecosistemi natural</a:t>
            </a:r>
            <a:r>
              <a:rPr lang="it-IT" altLang="it-IT" sz="1000" kern="1200" dirty="0">
                <a:latin typeface="Calibri" panose="020F0502020204030204" pitchFamily="34" charset="0"/>
                <a:cs typeface="+mn-cs"/>
              </a:rPr>
              <a:t>i; </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b) nelle riserve naturali:</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1) tutelare, gestire e ricostituire gli ambienti naturali e seminaturali che costituiscono habitat necessari alla conservazione ed all'arricchimento della biodiversità, con particolare riferimento agli oggetti specifici della tutela;</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2) contribuire alla ricerca scientifica applicata alla gestione degli ambienti naturali e seminaturali oggetto della tutela e promuovere e diffondere i modelli sperimentati;</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d) nelle riserve speciali […]</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2 bis. […] la gestione forestale del Bosco delle Sorti della Partecipanza è affidata alla Partecipanza dei Boschi di Trino […]</a:t>
            </a:r>
          </a:p>
        </p:txBody>
      </p:sp>
      <p:sp>
        <p:nvSpPr>
          <p:cNvPr id="2" name="Text Box 2">
            <a:extLst>
              <a:ext uri="{FF2B5EF4-FFF2-40B4-BE49-F238E27FC236}">
                <a16:creationId xmlns:a16="http://schemas.microsoft.com/office/drawing/2014/main" id="{2D8DC0B2-ACD1-D093-3DE5-4AC379D5AF11}"/>
              </a:ext>
            </a:extLst>
          </p:cNvPr>
          <p:cNvSpPr txBox="1">
            <a:spLocks noChangeArrowheads="1"/>
          </p:cNvSpPr>
          <p:nvPr/>
        </p:nvSpPr>
        <p:spPr bwMode="auto">
          <a:xfrm>
            <a:off x="3483246" y="1599651"/>
            <a:ext cx="2177509" cy="272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Lst>
            </a:pPr>
            <a:r>
              <a:rPr lang="it-IT" altLang="it-IT" kern="1200" dirty="0">
                <a:latin typeface="Calibri" panose="020F0502020204030204" pitchFamily="34" charset="0"/>
                <a:cs typeface="+mn-cs"/>
              </a:rPr>
              <a:t>Finalità</a:t>
            </a:r>
          </a:p>
        </p:txBody>
      </p:sp>
    </p:spTree>
  </p:cSld>
  <p:clrMapOvr>
    <a:masterClrMapping/>
  </p:clrMapOvr>
  <p:transition spd="med">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CDE1C9A4-989E-9E43-FDE3-3D5ADA9AD426}"/>
              </a:ext>
            </a:extLst>
          </p:cNvPr>
          <p:cNvSpPr txBox="1">
            <a:spLocks noChangeArrowheads="1"/>
          </p:cNvSpPr>
          <p:nvPr/>
        </p:nvSpPr>
        <p:spPr bwMode="auto">
          <a:xfrm>
            <a:off x="3485406" y="1317742"/>
            <a:ext cx="2173188" cy="3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Lst>
            </a:pPr>
            <a:r>
              <a:rPr lang="it-IT" altLang="it-IT" sz="1600" b="1" kern="1200" dirty="0">
                <a:cs typeface="+mn-cs"/>
              </a:rPr>
              <a:t>L.R. 19/2009 e s.m.i.</a:t>
            </a:r>
          </a:p>
        </p:txBody>
      </p:sp>
      <p:sp>
        <p:nvSpPr>
          <p:cNvPr id="18434" name="Text Box 2">
            <a:extLst>
              <a:ext uri="{FF2B5EF4-FFF2-40B4-BE49-F238E27FC236}">
                <a16:creationId xmlns:a16="http://schemas.microsoft.com/office/drawing/2014/main" id="{77171A37-C8B9-0BD0-8950-0BBAD07310F5}"/>
              </a:ext>
            </a:extLst>
          </p:cNvPr>
          <p:cNvSpPr txBox="1">
            <a:spLocks noChangeArrowheads="1"/>
          </p:cNvSpPr>
          <p:nvPr/>
        </p:nvSpPr>
        <p:spPr bwMode="auto">
          <a:xfrm>
            <a:off x="3483246" y="1599651"/>
            <a:ext cx="2177509" cy="272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Lst>
            </a:pPr>
            <a:r>
              <a:rPr lang="it-IT" altLang="it-IT" kern="1200" dirty="0">
                <a:latin typeface="+mn-lt"/>
                <a:cs typeface="+mn-cs"/>
              </a:rPr>
              <a:t>Oggetto della normativa</a:t>
            </a:r>
          </a:p>
        </p:txBody>
      </p:sp>
      <p:sp>
        <p:nvSpPr>
          <p:cNvPr id="18435" name="Text Box 3">
            <a:extLst>
              <a:ext uri="{FF2B5EF4-FFF2-40B4-BE49-F238E27FC236}">
                <a16:creationId xmlns:a16="http://schemas.microsoft.com/office/drawing/2014/main" id="{9852E2F9-B625-A993-D917-35B48E150CEE}"/>
              </a:ext>
            </a:extLst>
          </p:cNvPr>
          <p:cNvSpPr txBox="1">
            <a:spLocks noChangeArrowheads="1"/>
          </p:cNvSpPr>
          <p:nvPr/>
        </p:nvSpPr>
        <p:spPr bwMode="auto">
          <a:xfrm>
            <a:off x="1" y="1851318"/>
            <a:ext cx="9144000" cy="3203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mn-lt"/>
                <a:cs typeface="+mn-cs"/>
              </a:rPr>
              <a:t>Art. 1 - (Principi generali e ambito di applicazione)</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1. </a:t>
            </a:r>
            <a:r>
              <a:rPr lang="it-IT" altLang="it-IT" sz="900" b="1" kern="1200" dirty="0">
                <a:latin typeface="Calibri" panose="020F0502020204030204" pitchFamily="34" charset="0"/>
                <a:cs typeface="+mn-cs"/>
              </a:rPr>
              <a:t>La Regione riconosce l'importanza dell'ambiente naturale in quanto valore universale attuale e per le generazioni future e definisce con la presente legge le modalità per la conservazione della biodiversità e per la gestione e per la promozione dei territori facenti parte della rete ecologica regionale</a:t>
            </a:r>
            <a:r>
              <a:rPr lang="it-IT" altLang="it-IT" sz="900" kern="1200" dirty="0">
                <a:latin typeface="Calibri" panose="020F0502020204030204" pitchFamily="34" charset="0"/>
                <a:cs typeface="+mn-cs"/>
              </a:rPr>
              <a:t>.</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2. </a:t>
            </a:r>
            <a:r>
              <a:rPr lang="it-IT" altLang="it-IT" sz="900" b="1" kern="1200" dirty="0">
                <a:latin typeface="Calibri" panose="020F0502020204030204" pitchFamily="34" charset="0"/>
                <a:cs typeface="+mn-cs"/>
              </a:rPr>
              <a:t>La Regione garantisce la partecipazione attiva delle comunità locali ai processi di pianificazione e di gestione sostenibile e di promozione delle aree protette e ne valuta le proposte, le istanze e le progettualità in rapporto alla finalità generale di cui al comma 1.</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3. In attuazione dei principi indicati ai commi 1 e 2 la presente legge:</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a) </a:t>
            </a:r>
            <a:r>
              <a:rPr lang="it-IT" altLang="it-IT" sz="900" b="1" kern="1200" dirty="0">
                <a:solidFill>
                  <a:schemeClr val="accent1">
                    <a:lumMod val="50000"/>
                  </a:schemeClr>
                </a:solidFill>
                <a:latin typeface="Calibri" panose="020F0502020204030204" pitchFamily="34" charset="0"/>
                <a:cs typeface="+mn-cs"/>
              </a:rPr>
              <a:t>istituisce la rete ecologica regionale </a:t>
            </a:r>
            <a:r>
              <a:rPr lang="it-IT" altLang="it-IT" sz="900" b="1" kern="1200" dirty="0">
                <a:latin typeface="Calibri" panose="020F0502020204030204" pitchFamily="34" charset="0"/>
                <a:cs typeface="+mn-cs"/>
              </a:rPr>
              <a:t>e la carta della natura regionale</a:t>
            </a:r>
            <a:r>
              <a:rPr lang="it-IT" altLang="it-IT" sz="900" kern="1200" dirty="0">
                <a:latin typeface="Calibri" panose="020F0502020204030204" pitchFamily="34" charset="0"/>
                <a:cs typeface="+mn-cs"/>
              </a:rPr>
              <a:t>;</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b) </a:t>
            </a:r>
            <a:r>
              <a:rPr lang="it-IT" altLang="it-IT" sz="900" b="1" kern="1200" dirty="0">
                <a:solidFill>
                  <a:schemeClr val="accent1">
                    <a:lumMod val="50000"/>
                  </a:schemeClr>
                </a:solidFill>
                <a:latin typeface="Calibri" panose="020F0502020204030204" pitchFamily="34" charset="0"/>
                <a:cs typeface="+mn-cs"/>
              </a:rPr>
              <a:t>individua il sistema regionale delle aree protette </a:t>
            </a:r>
            <a:r>
              <a:rPr lang="it-IT" altLang="it-IT" sz="900" b="1" kern="1200" dirty="0">
                <a:latin typeface="Calibri" panose="020F0502020204030204" pitchFamily="34" charset="0"/>
                <a:cs typeface="+mn-cs"/>
              </a:rPr>
              <a:t>istituendo e classificando le diverse aree in relazione alle differenti tipologie e finalità di tutela;</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c) </a:t>
            </a:r>
            <a:r>
              <a:rPr lang="it-IT" altLang="it-IT" sz="900" b="1" kern="1200" dirty="0">
                <a:solidFill>
                  <a:schemeClr val="accent1">
                    <a:lumMod val="50000"/>
                  </a:schemeClr>
                </a:solidFill>
                <a:latin typeface="Calibri" panose="020F0502020204030204" pitchFamily="34" charset="0"/>
                <a:cs typeface="+mn-cs"/>
              </a:rPr>
              <a:t>individua le modalità di gestione delle aree protette</a:t>
            </a:r>
            <a:r>
              <a:rPr lang="it-IT" altLang="it-IT" sz="900" kern="1200" dirty="0">
                <a:latin typeface="Calibri" panose="020F0502020204030204" pitchFamily="34" charset="0"/>
                <a:cs typeface="+mn-cs"/>
              </a:rPr>
              <a:t>; (Art. 12)</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d</a:t>
            </a:r>
            <a:r>
              <a:rPr lang="it-IT" altLang="it-IT" sz="900" b="1" kern="1200" dirty="0">
                <a:latin typeface="Calibri" panose="020F0502020204030204" pitchFamily="34" charset="0"/>
                <a:cs typeface="+mn-cs"/>
              </a:rPr>
              <a:t>) </a:t>
            </a:r>
            <a:r>
              <a:rPr lang="it-IT" altLang="it-IT" sz="900" b="1" kern="1200" dirty="0">
                <a:solidFill>
                  <a:schemeClr val="accent1">
                    <a:lumMod val="50000"/>
                  </a:schemeClr>
                </a:solidFill>
                <a:latin typeface="Calibri" panose="020F0502020204030204" pitchFamily="34" charset="0"/>
                <a:cs typeface="+mn-cs"/>
              </a:rPr>
              <a:t>individua le modalità di promozione territoriale delle aree protette</a:t>
            </a:r>
            <a:r>
              <a:rPr lang="it-IT" altLang="it-IT" sz="900" kern="1200" dirty="0">
                <a:latin typeface="Calibri" panose="020F0502020204030204" pitchFamily="34" charset="0"/>
                <a:cs typeface="+mn-cs"/>
              </a:rPr>
              <a:t>;</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e) </a:t>
            </a:r>
            <a:r>
              <a:rPr lang="it-IT" altLang="it-IT" sz="900" b="1" kern="1200" dirty="0">
                <a:solidFill>
                  <a:schemeClr val="accent1">
                    <a:lumMod val="50000"/>
                  </a:schemeClr>
                </a:solidFill>
                <a:latin typeface="Calibri" panose="020F0502020204030204" pitchFamily="34" charset="0"/>
                <a:cs typeface="+mn-cs"/>
              </a:rPr>
              <a:t>delega la gestione delle aree incluse nella rete Natura 2000 ad enti territoriali e ad enti strumentali</a:t>
            </a:r>
            <a:r>
              <a:rPr lang="it-IT" altLang="it-IT" sz="900" kern="1200" dirty="0">
                <a:latin typeface="Calibri" panose="020F0502020204030204" pitchFamily="34" charset="0"/>
                <a:cs typeface="+mn-cs"/>
              </a:rPr>
              <a:t>; (Art. 41)</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f) determina le risorse finanziarie per l'attuazione delle previsioni normative stabilite dalla presente legge e le modalità di trasferimento ai soggetti gestori. </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mn-lt"/>
                <a:cs typeface="+mn-cs"/>
              </a:rPr>
              <a:t>Art. 2. - (Rete ecologica regionale)</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1. La Regione, in attuazione della </a:t>
            </a:r>
            <a:r>
              <a:rPr lang="it-IT" altLang="it-IT" sz="900" b="1" kern="1200" dirty="0">
                <a:latin typeface="Calibri" panose="020F0502020204030204" pitchFamily="34" charset="0"/>
                <a:cs typeface="+mn-cs"/>
              </a:rPr>
              <a:t>Convenzione sulla biodiversità</a:t>
            </a:r>
            <a:r>
              <a:rPr lang="it-IT" altLang="it-IT" sz="900" kern="1200" dirty="0">
                <a:latin typeface="Calibri" panose="020F0502020204030204" pitchFamily="34" charset="0"/>
                <a:cs typeface="+mn-cs"/>
              </a:rPr>
              <a:t>, firmata a Rio de Janeiro il 5 giugno 1992, ratificata ai sensi della legge 14 febbraio 1994, n. 124, in conformità alla </a:t>
            </a:r>
            <a:r>
              <a:rPr lang="it-IT" altLang="it-IT" sz="900" b="1" kern="1200" dirty="0">
                <a:latin typeface="Calibri" panose="020F0502020204030204" pitchFamily="34" charset="0"/>
                <a:cs typeface="+mn-cs"/>
              </a:rPr>
              <a:t>direttiva 79/409/CEE del Consiglio</a:t>
            </a:r>
            <a:r>
              <a:rPr lang="it-IT" altLang="it-IT" sz="900" kern="1200" dirty="0">
                <a:latin typeface="Calibri" panose="020F0502020204030204" pitchFamily="34" charset="0"/>
                <a:cs typeface="+mn-cs"/>
              </a:rPr>
              <a:t>, del 2 aprile 1979, relativa alla conservazione degli uccelli selvatici, alla </a:t>
            </a:r>
            <a:r>
              <a:rPr lang="it-IT" altLang="it-IT" sz="900" b="1" kern="1200" dirty="0">
                <a:latin typeface="Calibri" panose="020F0502020204030204" pitchFamily="34" charset="0"/>
                <a:cs typeface="+mn-cs"/>
              </a:rPr>
              <a:t>direttiva 92/43/CEE del Consiglio, del 21 maggio 1992</a:t>
            </a:r>
            <a:r>
              <a:rPr lang="it-IT" altLang="it-IT" sz="900" kern="1200" dirty="0">
                <a:latin typeface="Calibri" panose="020F0502020204030204" pitchFamily="34" charset="0"/>
                <a:cs typeface="+mn-cs"/>
              </a:rPr>
              <a:t>, relativa alla conservazione degli habitat naturali e seminaturali e della flora e della fauna selvatiche, nel rispetto della </a:t>
            </a:r>
            <a:r>
              <a:rPr lang="it-IT" altLang="it-IT" sz="900" b="1" kern="1200" dirty="0">
                <a:latin typeface="Calibri" panose="020F0502020204030204" pitchFamily="34" charset="0"/>
                <a:cs typeface="+mn-cs"/>
              </a:rPr>
              <a:t>legge 6 dicembre 1991, n. 394 </a:t>
            </a:r>
            <a:r>
              <a:rPr lang="it-IT" altLang="it-IT" sz="900" kern="1200" dirty="0">
                <a:latin typeface="Calibri" panose="020F0502020204030204" pitchFamily="34" charset="0"/>
                <a:cs typeface="+mn-cs"/>
              </a:rPr>
              <a:t>(Legge quadro sulle aree protette), e in virtù dell'articolo 6 dello Statuto della Regione </a:t>
            </a:r>
            <a:r>
              <a:rPr lang="it-IT" altLang="it-IT" sz="900" b="1" kern="1200" dirty="0">
                <a:latin typeface="Calibri" panose="020F0502020204030204" pitchFamily="34" charset="0"/>
                <a:cs typeface="+mn-cs"/>
              </a:rPr>
              <a:t>istituisce sul proprio territorio la rete ecologica regionale </a:t>
            </a:r>
            <a:r>
              <a:rPr lang="it-IT" altLang="it-IT" sz="900" kern="1200" dirty="0">
                <a:latin typeface="Calibri" panose="020F0502020204030204" pitchFamily="34" charset="0"/>
                <a:cs typeface="+mn-cs"/>
              </a:rPr>
              <a:t>costituita dalle aree naturali che rispondono agli obiettivi ed alle finalità contenute nei succitati provvedimenti.</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2. La rete ecologica regionale è composta dalle seguenti aree:</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a) </a:t>
            </a:r>
            <a:r>
              <a:rPr lang="it-IT" altLang="it-IT" sz="900" b="1" kern="1200" dirty="0">
                <a:solidFill>
                  <a:schemeClr val="accent1">
                    <a:lumMod val="50000"/>
                  </a:schemeClr>
                </a:solidFill>
                <a:latin typeface="Calibri" panose="020F0502020204030204" pitchFamily="34" charset="0"/>
                <a:cs typeface="+mn-cs"/>
              </a:rPr>
              <a:t>il sistema delle aree protette del Piemonte</a:t>
            </a:r>
            <a:r>
              <a:rPr lang="it-IT" altLang="it-IT" sz="900" kern="1200" dirty="0">
                <a:latin typeface="Calibri" panose="020F0502020204030204" pitchFamily="34" charset="0"/>
                <a:cs typeface="+mn-cs"/>
              </a:rPr>
              <a:t>;</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a bis) </a:t>
            </a:r>
            <a:r>
              <a:rPr lang="it-IT" altLang="it-IT" sz="900" b="1" kern="1200" dirty="0">
                <a:solidFill>
                  <a:schemeClr val="accent1">
                    <a:lumMod val="50000"/>
                  </a:schemeClr>
                </a:solidFill>
                <a:latin typeface="Calibri" panose="020F0502020204030204" pitchFamily="34" charset="0"/>
                <a:cs typeface="+mn-cs"/>
              </a:rPr>
              <a:t>le aree contigue</a:t>
            </a:r>
            <a:r>
              <a:rPr lang="it-IT" altLang="it-IT" sz="900" kern="1200" dirty="0">
                <a:latin typeface="Calibri" panose="020F0502020204030204" pitchFamily="34" charset="0"/>
                <a:cs typeface="+mn-cs"/>
              </a:rPr>
              <a:t>; [</a:t>
            </a:r>
            <a:r>
              <a:rPr lang="it-IT" altLang="it-IT" sz="900" kern="1200" dirty="0" err="1">
                <a:latin typeface="Calibri" panose="020F0502020204030204" pitchFamily="34" charset="0"/>
                <a:cs typeface="+mn-cs"/>
              </a:rPr>
              <a:t>rif.</a:t>
            </a:r>
            <a:r>
              <a:rPr lang="it-IT" altLang="it-IT" sz="900" kern="1200" dirty="0">
                <a:latin typeface="Calibri" panose="020F0502020204030204" pitchFamily="34" charset="0"/>
                <a:cs typeface="+mn-cs"/>
              </a:rPr>
              <a:t> art. 6]</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b) le zone speciali di conservazione, i siti di importanza comunitaria proposti ed approvati e le zone di protezione speciale, facenti parte della </a:t>
            </a:r>
            <a:r>
              <a:rPr lang="it-IT" altLang="it-IT" sz="900" b="1" kern="1200" dirty="0">
                <a:solidFill>
                  <a:schemeClr val="accent1">
                    <a:lumMod val="50000"/>
                  </a:schemeClr>
                </a:solidFill>
                <a:latin typeface="Calibri" panose="020F0502020204030204" pitchFamily="34" charset="0"/>
                <a:cs typeface="+mn-cs"/>
              </a:rPr>
              <a:t>rete Natura 2000</a:t>
            </a:r>
            <a:r>
              <a:rPr lang="it-IT" altLang="it-IT" sz="900" kern="1200" dirty="0">
                <a:latin typeface="Calibri" panose="020F0502020204030204" pitchFamily="34" charset="0"/>
                <a:cs typeface="+mn-cs"/>
              </a:rPr>
              <a:t>; [</a:t>
            </a:r>
            <a:r>
              <a:rPr lang="it-IT" altLang="it-IT" sz="900" kern="1200" dirty="0" err="1">
                <a:latin typeface="Calibri" panose="020F0502020204030204" pitchFamily="34" charset="0"/>
                <a:cs typeface="+mn-cs"/>
              </a:rPr>
              <a:t>rif.</a:t>
            </a:r>
            <a:r>
              <a:rPr lang="it-IT" altLang="it-IT" sz="900" kern="1200" dirty="0">
                <a:latin typeface="Calibri" panose="020F0502020204030204" pitchFamily="34" charset="0"/>
                <a:cs typeface="+mn-cs"/>
              </a:rPr>
              <a:t> artt. 38, 39]</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b bis) </a:t>
            </a:r>
            <a:r>
              <a:rPr lang="it-IT" altLang="it-IT" sz="900" b="1" kern="1200" dirty="0">
                <a:latin typeface="Calibri" panose="020F0502020204030204" pitchFamily="34" charset="0"/>
                <a:cs typeface="+mn-cs"/>
              </a:rPr>
              <a:t>le zone naturali di salvaguardia</a:t>
            </a:r>
            <a:r>
              <a:rPr lang="it-IT" altLang="it-IT" sz="900" kern="1200" dirty="0">
                <a:latin typeface="Calibri" panose="020F0502020204030204" pitchFamily="34" charset="0"/>
                <a:cs typeface="+mn-cs"/>
              </a:rPr>
              <a:t>; [</a:t>
            </a:r>
            <a:r>
              <a:rPr lang="it-IT" altLang="it-IT" sz="900" kern="1200" dirty="0" err="1">
                <a:latin typeface="Calibri" panose="020F0502020204030204" pitchFamily="34" charset="0"/>
                <a:cs typeface="+mn-cs"/>
              </a:rPr>
              <a:t>rif.</a:t>
            </a:r>
            <a:r>
              <a:rPr lang="it-IT" altLang="it-IT" sz="900" kern="1200" dirty="0">
                <a:latin typeface="Calibri" panose="020F0502020204030204" pitchFamily="34" charset="0"/>
                <a:cs typeface="+mn-cs"/>
              </a:rPr>
              <a:t> artt. 52 bis, 52 ter]</a:t>
            </a:r>
          </a:p>
          <a:p>
            <a:pPr algn="just"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900" kern="1200" dirty="0">
                <a:latin typeface="Calibri" panose="020F0502020204030204" pitchFamily="34" charset="0"/>
                <a:cs typeface="+mn-cs"/>
              </a:rPr>
              <a:t>c) i corridoi </a:t>
            </a:r>
            <a:r>
              <a:rPr lang="it-IT" altLang="it-IT" sz="900" b="1" kern="1200" dirty="0">
                <a:latin typeface="Calibri" panose="020F0502020204030204" pitchFamily="34" charset="0"/>
                <a:cs typeface="+mn-cs"/>
              </a:rPr>
              <a:t>ecologici</a:t>
            </a:r>
            <a:r>
              <a:rPr lang="it-IT" altLang="it-IT" sz="900" kern="1200" dirty="0">
                <a:latin typeface="Calibri" panose="020F0502020204030204" pitchFamily="34" charset="0"/>
                <a:cs typeface="+mn-cs"/>
              </a:rPr>
              <a:t>. [</a:t>
            </a:r>
            <a:r>
              <a:rPr lang="it-IT" altLang="it-IT" sz="900" kern="1200" dirty="0" err="1">
                <a:latin typeface="Calibri" panose="020F0502020204030204" pitchFamily="34" charset="0"/>
                <a:cs typeface="+mn-cs"/>
              </a:rPr>
              <a:t>rif.</a:t>
            </a:r>
            <a:r>
              <a:rPr lang="it-IT" altLang="it-IT" sz="900" kern="1200" dirty="0">
                <a:latin typeface="Calibri" panose="020F0502020204030204" pitchFamily="34" charset="0"/>
                <a:cs typeface="+mn-cs"/>
              </a:rPr>
              <a:t> artt. 53, 54]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shape">
            <a:fillToRect l="50000" t="84999" r="50000" b="15001"/>
          </a:path>
        </a:gra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CDE1C9A4-989E-9E43-FDE3-3D5ADA9AD426}"/>
              </a:ext>
            </a:extLst>
          </p:cNvPr>
          <p:cNvSpPr txBox="1">
            <a:spLocks noChangeArrowheads="1"/>
          </p:cNvSpPr>
          <p:nvPr/>
        </p:nvSpPr>
        <p:spPr bwMode="auto">
          <a:xfrm>
            <a:off x="3485406" y="1317742"/>
            <a:ext cx="2173188" cy="3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Lst>
            </a:pPr>
            <a:r>
              <a:rPr lang="it-IT" altLang="it-IT" sz="1600" b="1" kern="1200" dirty="0">
                <a:cs typeface="+mn-cs"/>
              </a:rPr>
              <a:t>L.R. 19/2009 e s.m.i.</a:t>
            </a:r>
          </a:p>
        </p:txBody>
      </p:sp>
      <p:sp>
        <p:nvSpPr>
          <p:cNvPr id="18434" name="Text Box 2">
            <a:extLst>
              <a:ext uri="{FF2B5EF4-FFF2-40B4-BE49-F238E27FC236}">
                <a16:creationId xmlns:a16="http://schemas.microsoft.com/office/drawing/2014/main" id="{77171A37-C8B9-0BD0-8950-0BBAD07310F5}"/>
              </a:ext>
            </a:extLst>
          </p:cNvPr>
          <p:cNvSpPr txBox="1">
            <a:spLocks noChangeArrowheads="1"/>
          </p:cNvSpPr>
          <p:nvPr/>
        </p:nvSpPr>
        <p:spPr bwMode="auto">
          <a:xfrm>
            <a:off x="3483246" y="1599651"/>
            <a:ext cx="2177509" cy="272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defTabSz="305679" fontAlgn="base">
              <a:spcBef>
                <a:spcPct val="0"/>
              </a:spcBef>
              <a:spcAft>
                <a:spcPct val="0"/>
              </a:spcAft>
              <a:buSzPct val="100000"/>
              <a:tabLst>
                <a:tab pos="492541" algn="l"/>
                <a:tab pos="985083" algn="l"/>
                <a:tab pos="1477624" algn="l"/>
                <a:tab pos="1970166" algn="l"/>
              </a:tabLst>
            </a:pPr>
            <a:r>
              <a:rPr lang="it-IT" altLang="it-IT" kern="1200" dirty="0">
                <a:latin typeface="+mn-lt"/>
                <a:cs typeface="+mn-cs"/>
              </a:rPr>
              <a:t>Oggetto della normativa</a:t>
            </a:r>
          </a:p>
        </p:txBody>
      </p:sp>
      <p:sp>
        <p:nvSpPr>
          <p:cNvPr id="19458" name="Text Box 2">
            <a:extLst>
              <a:ext uri="{FF2B5EF4-FFF2-40B4-BE49-F238E27FC236}">
                <a16:creationId xmlns:a16="http://schemas.microsoft.com/office/drawing/2014/main" id="{C675819C-D25E-50F7-AE3C-BFB29FC9AA33}"/>
              </a:ext>
            </a:extLst>
          </p:cNvPr>
          <p:cNvSpPr txBox="1">
            <a:spLocks noChangeArrowheads="1"/>
          </p:cNvSpPr>
          <p:nvPr/>
        </p:nvSpPr>
        <p:spPr bwMode="auto">
          <a:xfrm>
            <a:off x="0" y="1863199"/>
            <a:ext cx="9144000" cy="3140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mn-lt"/>
                <a:cs typeface="+mn-cs"/>
              </a:rPr>
              <a:t>Art. 4. - (Sistema regionale delle aree protette)</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1. Il sistema regionale delle aree protette del Piemonte è composto da:</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a) i </a:t>
            </a:r>
            <a:r>
              <a:rPr lang="it-IT" altLang="it-IT" sz="1000" b="1" kern="1200" dirty="0">
                <a:latin typeface="Calibri" panose="020F0502020204030204" pitchFamily="34" charset="0"/>
                <a:cs typeface="+mn-cs"/>
              </a:rPr>
              <a:t>parchi nazionali</a:t>
            </a:r>
            <a:r>
              <a:rPr lang="it-IT" altLang="it-IT" sz="1000" kern="1200" dirty="0">
                <a:latin typeface="Calibri" panose="020F0502020204030204" pitchFamily="34" charset="0"/>
                <a:cs typeface="+mn-cs"/>
              </a:rPr>
              <a:t> per la parte ricadente sul territorio regionale;</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b) le </a:t>
            </a:r>
            <a:r>
              <a:rPr lang="it-IT" altLang="it-IT" sz="1000" b="1" kern="1200" dirty="0">
                <a:latin typeface="Calibri" panose="020F0502020204030204" pitchFamily="34" charset="0"/>
                <a:cs typeface="+mn-cs"/>
              </a:rPr>
              <a:t>riserve naturali statali </a:t>
            </a:r>
            <a:r>
              <a:rPr lang="it-IT" altLang="it-IT" sz="1000" kern="1200" dirty="0">
                <a:latin typeface="Calibri" panose="020F0502020204030204" pitchFamily="34" charset="0"/>
                <a:cs typeface="+mn-cs"/>
              </a:rPr>
              <a:t>per la parte ricadente sul territorio regionale;</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c) le </a:t>
            </a:r>
            <a:r>
              <a:rPr lang="it-IT" altLang="it-IT" sz="1000" b="1" kern="1200" dirty="0">
                <a:solidFill>
                  <a:schemeClr val="accent1">
                    <a:lumMod val="50000"/>
                  </a:schemeClr>
                </a:solidFill>
                <a:latin typeface="Calibri" panose="020F0502020204030204" pitchFamily="34" charset="0"/>
                <a:cs typeface="+mn-cs"/>
              </a:rPr>
              <a:t>aree protette a gestione regionale</a:t>
            </a:r>
            <a:r>
              <a:rPr lang="it-IT" altLang="it-IT" sz="1000" kern="1200" dirty="0">
                <a:latin typeface="Calibri" panose="020F0502020204030204" pitchFamily="34" charset="0"/>
                <a:cs typeface="+mn-cs"/>
              </a:rPr>
              <a:t>;</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d) le </a:t>
            </a:r>
            <a:r>
              <a:rPr lang="it-IT" altLang="it-IT" sz="1000" b="1" kern="1200" dirty="0">
                <a:latin typeface="Calibri" panose="020F0502020204030204" pitchFamily="34" charset="0"/>
                <a:cs typeface="+mn-cs"/>
              </a:rPr>
              <a:t>aree protette a gestione provinciale</a:t>
            </a:r>
            <a:r>
              <a:rPr lang="it-IT" altLang="it-IT" sz="1000" kern="1200" dirty="0">
                <a:latin typeface="Calibri" panose="020F0502020204030204" pitchFamily="34" charset="0"/>
                <a:cs typeface="+mn-cs"/>
              </a:rPr>
              <a:t>;</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e) le </a:t>
            </a:r>
            <a:r>
              <a:rPr lang="it-IT" altLang="it-IT" sz="1000" b="1" kern="1200" dirty="0">
                <a:latin typeface="Calibri" panose="020F0502020204030204" pitchFamily="34" charset="0"/>
                <a:cs typeface="+mn-cs"/>
              </a:rPr>
              <a:t>aree protette a gestione locale</a:t>
            </a:r>
            <a:r>
              <a:rPr lang="it-IT" altLang="it-IT" sz="1000" kern="1200" dirty="0">
                <a:latin typeface="Calibri" panose="020F0502020204030204" pitchFamily="34" charset="0"/>
                <a:cs typeface="+mn-cs"/>
              </a:rPr>
              <a:t>.</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2. I parchi nazionali e le riserve naturali statali sono regolati sulla base delle vigenti disposizioni dello Stato.</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5. Le aree protette a gestione regionale, provinciale e locale sono regolate dalla presente legge, fatta eccezione per le riserve speciali che sono disciplinate da apposite disposizioni legislative in ragione delle loro specifiche caratteristiche.</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6. I soggetti gestori delle aree protette ricadenti sul confine regionale promuovono intese ed accordi a livello internazionale ed interregionale con i soggetti gestori delle aree protette confinanti o limitrofe al fine del coordinamento gestionale e della promozione territoriale dei territori tutelati. </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endParaRPr lang="it-IT" altLang="it-IT" sz="1000" kern="1200" dirty="0">
              <a:latin typeface="Calibri" panose="020F0502020204030204" pitchFamily="34" charset="0"/>
              <a:cs typeface="+mn-cs"/>
            </a:endParaRP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mn-lt"/>
                <a:cs typeface="+mn-cs"/>
              </a:rPr>
              <a:t>Art. 5. - (Classificazione delle aree protette)</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1. Le aree protette a gestione regionale, provinciale e locale sono classificate come segue:</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a) </a:t>
            </a:r>
            <a:r>
              <a:rPr lang="it-IT" altLang="it-IT" sz="1000" b="1" kern="1200" dirty="0">
                <a:solidFill>
                  <a:schemeClr val="accent1">
                    <a:lumMod val="50000"/>
                  </a:schemeClr>
                </a:solidFill>
                <a:latin typeface="Calibri" panose="020F0502020204030204" pitchFamily="34" charset="0"/>
                <a:cs typeface="+mn-cs"/>
              </a:rPr>
              <a:t>parchi naturali, caratterizzati da una molteplicità di valenze naturalistiche, paesaggistiche, culturali, storico-artistiche dove la presenza umana si integra in modo equilibrato con l'ambiente</a:t>
            </a:r>
            <a:r>
              <a:rPr lang="it-IT" altLang="it-IT" sz="1000" kern="1200" dirty="0">
                <a:latin typeface="Calibri" panose="020F0502020204030204" pitchFamily="34" charset="0"/>
                <a:cs typeface="+mn-cs"/>
              </a:rPr>
              <a:t>;</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b) </a:t>
            </a:r>
            <a:r>
              <a:rPr lang="it-IT" altLang="it-IT" sz="1000" b="1" kern="1200" dirty="0">
                <a:solidFill>
                  <a:schemeClr val="accent1">
                    <a:lumMod val="50000"/>
                  </a:schemeClr>
                </a:solidFill>
                <a:latin typeface="Calibri" panose="020F0502020204030204" pitchFamily="34" charset="0"/>
                <a:cs typeface="+mn-cs"/>
              </a:rPr>
              <a:t>riserve naturali, caratterizzate dalla presenza di uno o più ecosistemi importanti per la diversità biologica e per la conservazione del patrimonio genetico o da aspetti geologici, geomorfologici o paleontologici di rilievo</a:t>
            </a:r>
            <a:r>
              <a:rPr lang="it-IT" altLang="it-IT" sz="1000" kern="1200" dirty="0">
                <a:latin typeface="Calibri" panose="020F0502020204030204" pitchFamily="34" charset="0"/>
                <a:cs typeface="+mn-cs"/>
              </a:rPr>
              <a:t>;</a:t>
            </a:r>
          </a:p>
          <a:p>
            <a:pPr defTabSz="305679" fontAlgn="base">
              <a:spcBef>
                <a:spcPct val="0"/>
              </a:spcBef>
              <a:spcAft>
                <a:spcPct val="0"/>
              </a:spcAft>
              <a:buSzPct val="100000"/>
              <a:tabLst>
                <a:tab pos="492541" algn="l"/>
                <a:tab pos="985083" algn="l"/>
                <a:tab pos="1477624" algn="l"/>
                <a:tab pos="1970166" algn="l"/>
                <a:tab pos="2462707" algn="l"/>
                <a:tab pos="2955249" algn="l"/>
                <a:tab pos="3447790" algn="l"/>
                <a:tab pos="3940332" algn="l"/>
                <a:tab pos="4432873" algn="l"/>
                <a:tab pos="4925416" algn="l"/>
                <a:tab pos="5417956" algn="l"/>
                <a:tab pos="5910499" algn="l"/>
                <a:tab pos="6403039" algn="l"/>
              </a:tabLst>
            </a:pPr>
            <a:r>
              <a:rPr lang="it-IT" altLang="it-IT" sz="1000" kern="1200" dirty="0">
                <a:latin typeface="Calibri" panose="020F0502020204030204" pitchFamily="34" charset="0"/>
                <a:cs typeface="+mn-cs"/>
              </a:rPr>
              <a:t>d) riserve speciali, caratterizzate da specificità di rilievo di carattere archeologico, storico, devozionale, culturale, artistico</a:t>
            </a:r>
            <a:r>
              <a:rPr lang="it-IT" altLang="it-IT" sz="953" kern="1200" dirty="0">
                <a:latin typeface="Calibri" panose="020F0502020204030204" pitchFamily="34" charset="0"/>
                <a:cs typeface="+mn-cs"/>
              </a:rPr>
              <a:t>.</a:t>
            </a:r>
          </a:p>
        </p:txBody>
      </p:sp>
    </p:spTree>
    <p:extLst>
      <p:ext uri="{BB962C8B-B14F-4D97-AF65-F5344CB8AC3E}">
        <p14:creationId xmlns:p14="http://schemas.microsoft.com/office/powerpoint/2010/main" val="95204545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731</TotalTime>
  <Words>4248</Words>
  <Application>Microsoft Office PowerPoint</Application>
  <PresentationFormat>Presentazione su schermo (16:9)</PresentationFormat>
  <Paragraphs>288</Paragraphs>
  <Slides>16</Slides>
  <Notes>16</Notes>
  <HiddenSlides>1</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16</vt:i4>
      </vt:variant>
    </vt:vector>
  </HeadingPairs>
  <TitlesOfParts>
    <vt:vector size="27" baseType="lpstr">
      <vt:lpstr>Arial</vt:lpstr>
      <vt:lpstr>Bookman Old Style</vt:lpstr>
      <vt:lpstr>Calibri</vt:lpstr>
      <vt:lpstr>Neuton</vt:lpstr>
      <vt:lpstr>Times New Roman</vt:lpstr>
      <vt:lpstr>Verdana</vt:lpstr>
      <vt:lpstr>Wingdings</vt:lpstr>
      <vt:lpstr>Yellowtail</vt:lpstr>
      <vt:lpstr>Ceres template</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EGAP AREE PROTETTE PO PIEMONTESE </vt:lpstr>
      <vt:lpstr>L.R. 19/2009 e s.m.i.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GESTIONE AMBIENTE</dc:creator>
  <cp:lastModifiedBy>gestioneambientale@parcoticinolagomaggiore.it</cp:lastModifiedBy>
  <cp:revision>15</cp:revision>
  <dcterms:modified xsi:type="dcterms:W3CDTF">2024-09-16T14:06:07Z</dcterms:modified>
</cp:coreProperties>
</file>